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147375028" r:id="rId5"/>
    <p:sldId id="2147375029" r:id="rId6"/>
    <p:sldId id="2147375050" r:id="rId7"/>
    <p:sldId id="2147375030" r:id="rId8"/>
    <p:sldId id="2147375033" r:id="rId9"/>
    <p:sldId id="2147375043" r:id="rId10"/>
    <p:sldId id="2147375045" r:id="rId11"/>
    <p:sldId id="2147375062" r:id="rId12"/>
    <p:sldId id="2147375046" r:id="rId13"/>
    <p:sldId id="2147375047" r:id="rId14"/>
    <p:sldId id="2147375048" r:id="rId15"/>
    <p:sldId id="2147375031" r:id="rId16"/>
    <p:sldId id="2147375032" r:id="rId17"/>
    <p:sldId id="2147375034" r:id="rId18"/>
    <p:sldId id="2147375064" r:id="rId19"/>
    <p:sldId id="2147375049" r:id="rId20"/>
    <p:sldId id="2147375036" r:id="rId21"/>
    <p:sldId id="2147375037" r:id="rId22"/>
    <p:sldId id="2147375038" r:id="rId23"/>
    <p:sldId id="2147375039" r:id="rId24"/>
    <p:sldId id="2147375040" r:id="rId25"/>
    <p:sldId id="2147375035" r:id="rId26"/>
    <p:sldId id="2147375066" r:id="rId27"/>
    <p:sldId id="2147375041" r:id="rId28"/>
    <p:sldId id="2147375051" r:id="rId29"/>
    <p:sldId id="2147375069" r:id="rId30"/>
    <p:sldId id="2147375052" r:id="rId31"/>
    <p:sldId id="2147375053" r:id="rId32"/>
    <p:sldId id="2147375054" r:id="rId33"/>
    <p:sldId id="2147375070" r:id="rId34"/>
    <p:sldId id="2147375055" r:id="rId35"/>
    <p:sldId id="2147375056" r:id="rId36"/>
    <p:sldId id="2147375057" r:id="rId37"/>
    <p:sldId id="2147375058" r:id="rId38"/>
    <p:sldId id="2147375059" r:id="rId39"/>
    <p:sldId id="2147375071" r:id="rId40"/>
    <p:sldId id="2147375060" r:id="rId41"/>
    <p:sldId id="2147375067" r:id="rId42"/>
    <p:sldId id="2147375061" r:id="rId43"/>
    <p:sldId id="2147375072" r:id="rId44"/>
    <p:sldId id="2147375068" r:id="rId45"/>
    <p:sldId id="2147375073" r:id="rId46"/>
    <p:sldId id="2147375074" r:id="rId47"/>
    <p:sldId id="2147375075" r:id="rId48"/>
    <p:sldId id="2147375063" r:id="rId49"/>
    <p:sldId id="2147375065" r:id="rId50"/>
    <p:sldId id="2147375042" r:id="rId5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3" pos="7608" userDrawn="1">
          <p15:clr>
            <a:srgbClr val="A4A3A4"/>
          </p15:clr>
        </p15:guide>
        <p15:guide id="7" orient="horz" pos="424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lin Lloyd" initials="CL" lastIdx="1" clrIdx="0">
    <p:extLst>
      <p:ext uri="{19B8F6BF-5375-455C-9EA6-DF929625EA0E}">
        <p15:presenceInfo xmlns:p15="http://schemas.microsoft.com/office/powerpoint/2012/main" userId="S::clloyd@juniper.net::8b25ca12-4885-4e4a-8ab4-52278357788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201"/>
    <a:srgbClr val="60269F"/>
    <a:srgbClr val="7CA631"/>
    <a:srgbClr val="009878"/>
    <a:srgbClr val="6B9928"/>
    <a:srgbClr val="2D6A02"/>
    <a:srgbClr val="007080"/>
    <a:srgbClr val="0085B4"/>
    <a:srgbClr val="0095AA"/>
    <a:srgbClr val="FE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2" autoAdjust="0"/>
    <p:restoredTop sz="96190" autoAdjust="0"/>
  </p:normalViewPr>
  <p:slideViewPr>
    <p:cSldViewPr snapToGrid="0">
      <p:cViewPr varScale="1">
        <p:scale>
          <a:sx n="123" d="100"/>
          <a:sy n="123" d="100"/>
        </p:scale>
        <p:origin x="824" y="184"/>
      </p:cViewPr>
      <p:guideLst>
        <p:guide orient="horz"/>
        <p:guide pos="7608"/>
        <p:guide orient="horz" pos="4248"/>
      </p:guideLst>
    </p:cSldViewPr>
  </p:slideViewPr>
  <p:outlineViewPr>
    <p:cViewPr>
      <p:scale>
        <a:sx n="33" d="100"/>
        <a:sy n="33" d="100"/>
      </p:scale>
      <p:origin x="0" y="-38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chammad Irzan" userId="179137ea-2c9c-4136-bf34-44c697e89af7" providerId="ADAL" clId="{2D23B528-B221-2B4D-8A51-68BB20F6A3D7}"/>
    <pc:docChg chg="undo custSel addSld delSld modSld sldOrd">
      <pc:chgData name="Mochammad Irzan" userId="179137ea-2c9c-4136-bf34-44c697e89af7" providerId="ADAL" clId="{2D23B528-B221-2B4D-8A51-68BB20F6A3D7}" dt="2024-05-06T11:49:22.924" v="4337" actId="20577"/>
      <pc:docMkLst>
        <pc:docMk/>
      </pc:docMkLst>
      <pc:sldChg chg="modSp mod">
        <pc:chgData name="Mochammad Irzan" userId="179137ea-2c9c-4136-bf34-44c697e89af7" providerId="ADAL" clId="{2D23B528-B221-2B4D-8A51-68BB20F6A3D7}" dt="2024-04-30T15:44:32.355" v="1" actId="20577"/>
        <pc:sldMkLst>
          <pc:docMk/>
          <pc:sldMk cId="2955843922" sldId="2147375047"/>
        </pc:sldMkLst>
        <pc:spChg chg="mod">
          <ac:chgData name="Mochammad Irzan" userId="179137ea-2c9c-4136-bf34-44c697e89af7" providerId="ADAL" clId="{2D23B528-B221-2B4D-8A51-68BB20F6A3D7}" dt="2024-04-30T15:44:32.355" v="1" actId="20577"/>
          <ac:spMkLst>
            <pc:docMk/>
            <pc:sldMk cId="2955843922" sldId="2147375047"/>
            <ac:spMk id="3" creationId="{403BF0D4-432C-0653-B02A-16A11AB851D8}"/>
          </ac:spMkLst>
        </pc:spChg>
      </pc:sldChg>
      <pc:sldChg chg="modSp mod">
        <pc:chgData name="Mochammad Irzan" userId="179137ea-2c9c-4136-bf34-44c697e89af7" providerId="ADAL" clId="{2D23B528-B221-2B4D-8A51-68BB20F6A3D7}" dt="2024-04-30T15:44:36.490" v="3" actId="20577"/>
        <pc:sldMkLst>
          <pc:docMk/>
          <pc:sldMk cId="4138493147" sldId="2147375048"/>
        </pc:sldMkLst>
        <pc:spChg chg="mod">
          <ac:chgData name="Mochammad Irzan" userId="179137ea-2c9c-4136-bf34-44c697e89af7" providerId="ADAL" clId="{2D23B528-B221-2B4D-8A51-68BB20F6A3D7}" dt="2024-04-30T15:44:36.490" v="3" actId="20577"/>
          <ac:spMkLst>
            <pc:docMk/>
            <pc:sldMk cId="4138493147" sldId="2147375048"/>
            <ac:spMk id="3" creationId="{AC478A2C-31C0-E3B8-078F-AAF527D78507}"/>
          </ac:spMkLst>
        </pc:spChg>
      </pc:sldChg>
      <pc:sldChg chg="modSp mod">
        <pc:chgData name="Mochammad Irzan" userId="179137ea-2c9c-4136-bf34-44c697e89af7" providerId="ADAL" clId="{2D23B528-B221-2B4D-8A51-68BB20F6A3D7}" dt="2024-05-02T22:40:15.017" v="1689" actId="20577"/>
        <pc:sldMkLst>
          <pc:docMk/>
          <pc:sldMk cId="3717905430" sldId="2147375051"/>
        </pc:sldMkLst>
        <pc:spChg chg="mod">
          <ac:chgData name="Mochammad Irzan" userId="179137ea-2c9c-4136-bf34-44c697e89af7" providerId="ADAL" clId="{2D23B528-B221-2B4D-8A51-68BB20F6A3D7}" dt="2024-05-02T22:40:15.017" v="1689" actId="20577"/>
          <ac:spMkLst>
            <pc:docMk/>
            <pc:sldMk cId="3717905430" sldId="2147375051"/>
            <ac:spMk id="3" creationId="{CB05220A-EA72-14A6-4B12-4729DD429E52}"/>
          </ac:spMkLst>
        </pc:spChg>
        <pc:graphicFrameChg chg="modGraphic">
          <ac:chgData name="Mochammad Irzan" userId="179137ea-2c9c-4136-bf34-44c697e89af7" providerId="ADAL" clId="{2D23B528-B221-2B4D-8A51-68BB20F6A3D7}" dt="2024-05-02T14:21:47.448" v="1300" actId="20577"/>
          <ac:graphicFrameMkLst>
            <pc:docMk/>
            <pc:sldMk cId="3717905430" sldId="2147375051"/>
            <ac:graphicFrameMk id="4" creationId="{B457478B-3A1E-E4C0-025D-36BEFDB7A3FB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04:39:02.323" v="292"/>
          <ac:graphicFrameMkLst>
            <pc:docMk/>
            <pc:sldMk cId="3717905430" sldId="2147375051"/>
            <ac:graphicFrameMk id="5" creationId="{5A1C30AC-2AA1-AD4E-6791-1E16F226A006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2T04:40:15.501" v="449"/>
        <pc:sldMkLst>
          <pc:docMk/>
          <pc:sldMk cId="2012143116" sldId="2147375052"/>
        </pc:sldMkLst>
        <pc:graphicFrameChg chg="modGraphic">
          <ac:chgData name="Mochammad Irzan" userId="179137ea-2c9c-4136-bf34-44c697e89af7" providerId="ADAL" clId="{2D23B528-B221-2B4D-8A51-68BB20F6A3D7}" dt="2024-05-02T04:39:30.518" v="378" actId="20577"/>
          <ac:graphicFrameMkLst>
            <pc:docMk/>
            <pc:sldMk cId="2012143116" sldId="2147375052"/>
            <ac:graphicFrameMk id="4" creationId="{B457478B-3A1E-E4C0-025D-36BEFDB7A3FB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04:40:15.501" v="449"/>
          <ac:graphicFrameMkLst>
            <pc:docMk/>
            <pc:sldMk cId="2012143116" sldId="2147375052"/>
            <ac:graphicFrameMk id="5" creationId="{5A1C30AC-2AA1-AD4E-6791-1E16F226A006}"/>
          </ac:graphicFrameMkLst>
        </pc:graphicFrameChg>
      </pc:sldChg>
      <pc:sldChg chg="addSp modSp mod">
        <pc:chgData name="Mochammad Irzan" userId="179137ea-2c9c-4136-bf34-44c697e89af7" providerId="ADAL" clId="{2D23B528-B221-2B4D-8A51-68BB20F6A3D7}" dt="2024-05-03T02:52:04.586" v="2284" actId="1076"/>
        <pc:sldMkLst>
          <pc:docMk/>
          <pc:sldMk cId="1055400488" sldId="2147375053"/>
        </pc:sldMkLst>
        <pc:spChg chg="mod">
          <ac:chgData name="Mochammad Irzan" userId="179137ea-2c9c-4136-bf34-44c697e89af7" providerId="ADAL" clId="{2D23B528-B221-2B4D-8A51-68BB20F6A3D7}" dt="2024-05-03T02:46:17.091" v="2283"/>
          <ac:spMkLst>
            <pc:docMk/>
            <pc:sldMk cId="1055400488" sldId="2147375053"/>
            <ac:spMk id="3" creationId="{242D050F-2D97-2AA5-9BBF-7EDE22AF1F95}"/>
          </ac:spMkLst>
        </pc:spChg>
        <pc:graphicFrameChg chg="add mod modGraphic">
          <ac:chgData name="Mochammad Irzan" userId="179137ea-2c9c-4136-bf34-44c697e89af7" providerId="ADAL" clId="{2D23B528-B221-2B4D-8A51-68BB20F6A3D7}" dt="2024-05-03T02:52:04.586" v="2284" actId="1076"/>
          <ac:graphicFrameMkLst>
            <pc:docMk/>
            <pc:sldMk cId="1055400488" sldId="2147375053"/>
            <ac:graphicFrameMk id="4" creationId="{3A2BA2EB-6A5A-E845-704C-6F6EA21E50B1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2T14:22:00.054" v="1303" actId="20577"/>
        <pc:sldMkLst>
          <pc:docMk/>
          <pc:sldMk cId="3366959013" sldId="2147375054"/>
        </pc:sldMkLst>
        <pc:spChg chg="mod">
          <ac:chgData name="Mochammad Irzan" userId="179137ea-2c9c-4136-bf34-44c697e89af7" providerId="ADAL" clId="{2D23B528-B221-2B4D-8A51-68BB20F6A3D7}" dt="2024-05-02T04:40:54.777" v="530" actId="20577"/>
          <ac:spMkLst>
            <pc:docMk/>
            <pc:sldMk cId="3366959013" sldId="2147375054"/>
            <ac:spMk id="3" creationId="{242D050F-2D97-2AA5-9BBF-7EDE22AF1F95}"/>
          </ac:spMkLst>
        </pc:spChg>
        <pc:graphicFrameChg chg="mod modGraphic">
          <ac:chgData name="Mochammad Irzan" userId="179137ea-2c9c-4136-bf34-44c697e89af7" providerId="ADAL" clId="{2D23B528-B221-2B4D-8A51-68BB20F6A3D7}" dt="2024-05-02T14:22:00.054" v="1303" actId="20577"/>
          <ac:graphicFrameMkLst>
            <pc:docMk/>
            <pc:sldMk cId="3366959013" sldId="2147375054"/>
            <ac:graphicFrameMk id="4" creationId="{F6BA567E-B340-F0B9-3987-B42B1D269696}"/>
          </ac:graphicFrameMkLst>
        </pc:graphicFrameChg>
        <pc:graphicFrameChg chg="modGraphic">
          <ac:chgData name="Mochammad Irzan" userId="179137ea-2c9c-4136-bf34-44c697e89af7" providerId="ADAL" clId="{2D23B528-B221-2B4D-8A51-68BB20F6A3D7}" dt="2024-05-02T14:08:17.831" v="624" actId="20577"/>
          <ac:graphicFrameMkLst>
            <pc:docMk/>
            <pc:sldMk cId="3366959013" sldId="2147375054"/>
            <ac:graphicFrameMk id="5" creationId="{CC14072D-2FE2-BC38-016D-DB12635DA4DD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14:09:47.881" v="710"/>
          <ac:graphicFrameMkLst>
            <pc:docMk/>
            <pc:sldMk cId="3366959013" sldId="2147375054"/>
            <ac:graphicFrameMk id="6" creationId="{8C3BA68D-F693-5F9B-0CA8-567E4A2FBC79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3T03:38:01.513" v="2404" actId="20577"/>
        <pc:sldMkLst>
          <pc:docMk/>
          <pc:sldMk cId="1106634013" sldId="2147375055"/>
        </pc:sldMkLst>
        <pc:graphicFrameChg chg="mod modGraphic">
          <ac:chgData name="Mochammad Irzan" userId="179137ea-2c9c-4136-bf34-44c697e89af7" providerId="ADAL" clId="{2D23B528-B221-2B4D-8A51-68BB20F6A3D7}" dt="2024-05-03T03:38:01.513" v="2404" actId="20577"/>
          <ac:graphicFrameMkLst>
            <pc:docMk/>
            <pc:sldMk cId="1106634013" sldId="2147375055"/>
            <ac:graphicFrameMk id="4" creationId="{CB6224DE-F695-7828-AF05-CDBE14A6933B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3T06:42:48.794" v="2422" actId="20577"/>
        <pc:sldMkLst>
          <pc:docMk/>
          <pc:sldMk cId="2103202179" sldId="2147375056"/>
        </pc:sldMkLst>
        <pc:graphicFrameChg chg="mod modGraphic">
          <ac:chgData name="Mochammad Irzan" userId="179137ea-2c9c-4136-bf34-44c697e89af7" providerId="ADAL" clId="{2D23B528-B221-2B4D-8A51-68BB20F6A3D7}" dt="2024-05-03T06:42:48.794" v="2422" actId="20577"/>
          <ac:graphicFrameMkLst>
            <pc:docMk/>
            <pc:sldMk cId="2103202179" sldId="2147375056"/>
            <ac:graphicFrameMk id="4" creationId="{F56F7B84-BEC4-8D3F-9D1D-ABFFEA4BA024}"/>
          </ac:graphicFrameMkLst>
        </pc:graphicFrameChg>
        <pc:graphicFrameChg chg="modGraphic">
          <ac:chgData name="Mochammad Irzan" userId="179137ea-2c9c-4136-bf34-44c697e89af7" providerId="ADAL" clId="{2D23B528-B221-2B4D-8A51-68BB20F6A3D7}" dt="2024-05-02T14:11:38.870" v="799" actId="20577"/>
          <ac:graphicFrameMkLst>
            <pc:docMk/>
            <pc:sldMk cId="2103202179" sldId="2147375056"/>
            <ac:graphicFrameMk id="5" creationId="{2CBCE748-F6B0-7C07-5ED9-0A3D338253E3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5-02T14:16:47.945" v="1028" actId="20577"/>
        <pc:sldMkLst>
          <pc:docMk/>
          <pc:sldMk cId="4270896589" sldId="2147375057"/>
        </pc:sldMkLst>
        <pc:graphicFrameChg chg="mod modGraphic">
          <ac:chgData name="Mochammad Irzan" userId="179137ea-2c9c-4136-bf34-44c697e89af7" providerId="ADAL" clId="{2D23B528-B221-2B4D-8A51-68BB20F6A3D7}" dt="2024-05-02T14:15:24.639" v="924" actId="20577"/>
          <ac:graphicFrameMkLst>
            <pc:docMk/>
            <pc:sldMk cId="4270896589" sldId="2147375057"/>
            <ac:graphicFrameMk id="4" creationId="{4580B7ED-012F-E0DA-0058-52C1FE092764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14:16:47.945" v="1028" actId="20577"/>
          <ac:graphicFrameMkLst>
            <pc:docMk/>
            <pc:sldMk cId="4270896589" sldId="2147375057"/>
            <ac:graphicFrameMk id="5" creationId="{C294B27E-BB4D-55BE-6DA0-0671EACC9159}"/>
          </ac:graphicFrameMkLst>
        </pc:graphicFrameChg>
        <pc:graphicFrameChg chg="modGraphic">
          <ac:chgData name="Mochammad Irzan" userId="179137ea-2c9c-4136-bf34-44c697e89af7" providerId="ADAL" clId="{2D23B528-B221-2B4D-8A51-68BB20F6A3D7}" dt="2024-05-02T14:15:45.639" v="985" actId="20577"/>
          <ac:graphicFrameMkLst>
            <pc:docMk/>
            <pc:sldMk cId="4270896589" sldId="2147375057"/>
            <ac:graphicFrameMk id="6" creationId="{A4134573-41E0-F9C9-5A2D-34E4FAC0BA4E}"/>
          </ac:graphicFrameMkLst>
        </pc:graphicFrameChg>
      </pc:sldChg>
      <pc:sldChg chg="addSp modSp mod">
        <pc:chgData name="Mochammad Irzan" userId="179137ea-2c9c-4136-bf34-44c697e89af7" providerId="ADAL" clId="{2D23B528-B221-2B4D-8A51-68BB20F6A3D7}" dt="2024-05-02T14:20:56.228" v="1297" actId="20577"/>
        <pc:sldMkLst>
          <pc:docMk/>
          <pc:sldMk cId="2629321708" sldId="2147375058"/>
        </pc:sldMkLst>
        <pc:graphicFrameChg chg="add mod modGraphic">
          <ac:chgData name="Mochammad Irzan" userId="179137ea-2c9c-4136-bf34-44c697e89af7" providerId="ADAL" clId="{2D23B528-B221-2B4D-8A51-68BB20F6A3D7}" dt="2024-05-02T14:19:33.450" v="1208" actId="1076"/>
          <ac:graphicFrameMkLst>
            <pc:docMk/>
            <pc:sldMk cId="2629321708" sldId="2147375058"/>
            <ac:graphicFrameMk id="4" creationId="{EB36CBF4-D33C-37C2-75A1-3280A9824132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2T14:20:56.228" v="1297" actId="20577"/>
          <ac:graphicFrameMkLst>
            <pc:docMk/>
            <pc:sldMk cId="2629321708" sldId="2147375058"/>
            <ac:graphicFrameMk id="5" creationId="{6A2DA5F7-4527-1546-A31A-2320D8E6E51B}"/>
          </ac:graphicFrameMkLst>
        </pc:graphicFrameChg>
      </pc:sldChg>
      <pc:sldChg chg="delSp modSp mod">
        <pc:chgData name="Mochammad Irzan" userId="179137ea-2c9c-4136-bf34-44c697e89af7" providerId="ADAL" clId="{2D23B528-B221-2B4D-8A51-68BB20F6A3D7}" dt="2024-05-05T15:49:37.694" v="2723" actId="1076"/>
        <pc:sldMkLst>
          <pc:docMk/>
          <pc:sldMk cId="3491743800" sldId="2147375059"/>
        </pc:sldMkLst>
        <pc:spChg chg="mod">
          <ac:chgData name="Mochammad Irzan" userId="179137ea-2c9c-4136-bf34-44c697e89af7" providerId="ADAL" clId="{2D23B528-B221-2B4D-8A51-68BB20F6A3D7}" dt="2024-05-05T15:49:30.531" v="2722" actId="20577"/>
          <ac:spMkLst>
            <pc:docMk/>
            <pc:sldMk cId="3491743800" sldId="2147375059"/>
            <ac:spMk id="3" creationId="{86AFDD26-76B5-CD6C-7E33-705593399BF7}"/>
          </ac:spMkLst>
        </pc:spChg>
        <pc:graphicFrameChg chg="mod modGraphic">
          <ac:chgData name="Mochammad Irzan" userId="179137ea-2c9c-4136-bf34-44c697e89af7" providerId="ADAL" clId="{2D23B528-B221-2B4D-8A51-68BB20F6A3D7}" dt="2024-05-05T15:49:37.694" v="2723" actId="1076"/>
          <ac:graphicFrameMkLst>
            <pc:docMk/>
            <pc:sldMk cId="3491743800" sldId="2147375059"/>
            <ac:graphicFrameMk id="4" creationId="{D23A8454-01FD-6F49-AE4F-81523B9869C9}"/>
          </ac:graphicFrameMkLst>
        </pc:graphicFrameChg>
        <pc:graphicFrameChg chg="del mod modGraphic">
          <ac:chgData name="Mochammad Irzan" userId="179137ea-2c9c-4136-bf34-44c697e89af7" providerId="ADAL" clId="{2D23B528-B221-2B4D-8A51-68BB20F6A3D7}" dt="2024-05-05T15:35:05.150" v="2449" actId="21"/>
          <ac:graphicFrameMkLst>
            <pc:docMk/>
            <pc:sldMk cId="3491743800" sldId="2147375059"/>
            <ac:graphicFrameMk id="5" creationId="{30AEFA52-3820-2774-1B73-30DCFC69B37D}"/>
          </ac:graphicFrameMkLst>
        </pc:graphicFrameChg>
      </pc:sldChg>
      <pc:sldChg chg="addSp modSp mod">
        <pc:chgData name="Mochammad Irzan" userId="179137ea-2c9c-4136-bf34-44c697e89af7" providerId="ADAL" clId="{2D23B528-B221-2B4D-8A51-68BB20F6A3D7}" dt="2024-05-05T15:35:13.997" v="2452" actId="1076"/>
        <pc:sldMkLst>
          <pc:docMk/>
          <pc:sldMk cId="3384228496" sldId="2147375060"/>
        </pc:sldMkLst>
        <pc:graphicFrameChg chg="add mod">
          <ac:chgData name="Mochammad Irzan" userId="179137ea-2c9c-4136-bf34-44c697e89af7" providerId="ADAL" clId="{2D23B528-B221-2B4D-8A51-68BB20F6A3D7}" dt="2024-05-05T15:35:10.594" v="2451" actId="1076"/>
          <ac:graphicFrameMkLst>
            <pc:docMk/>
            <pc:sldMk cId="3384228496" sldId="2147375060"/>
            <ac:graphicFrameMk id="3" creationId="{9701EF74-1CC2-CB03-4DD9-869C31BF8777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5T15:35:13.997" v="2452" actId="1076"/>
          <ac:graphicFrameMkLst>
            <pc:docMk/>
            <pc:sldMk cId="3384228496" sldId="2147375060"/>
            <ac:graphicFrameMk id="4" creationId="{0313586D-3BCF-81F0-8126-D2CEC4387410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2T14:31:22.594" v="1607" actId="20577"/>
          <ac:graphicFrameMkLst>
            <pc:docMk/>
            <pc:sldMk cId="3384228496" sldId="2147375060"/>
            <ac:graphicFrameMk id="5" creationId="{A22B3C38-83E3-9FB5-292F-3D0FE9CE458F}"/>
          </ac:graphicFrameMkLst>
        </pc:graphicFrameChg>
      </pc:sldChg>
      <pc:sldChg chg="modSp mod">
        <pc:chgData name="Mochammad Irzan" userId="179137ea-2c9c-4136-bf34-44c697e89af7" providerId="ADAL" clId="{2D23B528-B221-2B4D-8A51-68BB20F6A3D7}" dt="2024-04-30T15:47:14.887" v="244" actId="20577"/>
        <pc:sldMkLst>
          <pc:docMk/>
          <pc:sldMk cId="313430803" sldId="2147375066"/>
        </pc:sldMkLst>
        <pc:spChg chg="mod">
          <ac:chgData name="Mochammad Irzan" userId="179137ea-2c9c-4136-bf34-44c697e89af7" providerId="ADAL" clId="{2D23B528-B221-2B4D-8A51-68BB20F6A3D7}" dt="2024-04-30T15:47:14.887" v="244" actId="20577"/>
          <ac:spMkLst>
            <pc:docMk/>
            <pc:sldMk cId="313430803" sldId="2147375066"/>
            <ac:spMk id="3" creationId="{FCC53E28-AF08-868B-D5C0-68B3B7BB0348}"/>
          </ac:spMkLst>
        </pc:spChg>
      </pc:sldChg>
      <pc:sldChg chg="modSp add mod">
        <pc:chgData name="Mochammad Irzan" userId="179137ea-2c9c-4136-bf34-44c697e89af7" providerId="ADAL" clId="{2D23B528-B221-2B4D-8A51-68BB20F6A3D7}" dt="2024-05-02T14:37:35.747" v="1670" actId="20577"/>
        <pc:sldMkLst>
          <pc:docMk/>
          <pc:sldMk cId="2925433207" sldId="2147375067"/>
        </pc:sldMkLst>
        <pc:spChg chg="mod">
          <ac:chgData name="Mochammad Irzan" userId="179137ea-2c9c-4136-bf34-44c697e89af7" providerId="ADAL" clId="{2D23B528-B221-2B4D-8A51-68BB20F6A3D7}" dt="2024-05-02T14:29:27.946" v="1550" actId="20577"/>
          <ac:spMkLst>
            <pc:docMk/>
            <pc:sldMk cId="2925433207" sldId="2147375067"/>
            <ac:spMk id="2" creationId="{5E5A32D7-A82F-253C-479F-01C05402F00E}"/>
          </ac:spMkLst>
        </pc:spChg>
        <pc:spChg chg="mod">
          <ac:chgData name="Mochammad Irzan" userId="179137ea-2c9c-4136-bf34-44c697e89af7" providerId="ADAL" clId="{2D23B528-B221-2B4D-8A51-68BB20F6A3D7}" dt="2024-05-02T14:29:34.468" v="1556" actId="20577"/>
          <ac:spMkLst>
            <pc:docMk/>
            <pc:sldMk cId="2925433207" sldId="2147375067"/>
            <ac:spMk id="3" creationId="{F9DD015F-79C4-7262-036C-B45FBB3921FA}"/>
          </ac:spMkLst>
        </pc:spChg>
        <pc:graphicFrameChg chg="mod modGraphic">
          <ac:chgData name="Mochammad Irzan" userId="179137ea-2c9c-4136-bf34-44c697e89af7" providerId="ADAL" clId="{2D23B528-B221-2B4D-8A51-68BB20F6A3D7}" dt="2024-05-02T14:37:35.747" v="1670" actId="20577"/>
          <ac:graphicFrameMkLst>
            <pc:docMk/>
            <pc:sldMk cId="2925433207" sldId="2147375067"/>
            <ac:graphicFrameMk id="4" creationId="{CB6224DE-F695-7828-AF05-CDBE14A6933B}"/>
          </ac:graphicFrameMkLst>
        </pc:graphicFrameChg>
      </pc:sldChg>
      <pc:sldChg chg="add del">
        <pc:chgData name="Mochammad Irzan" userId="179137ea-2c9c-4136-bf34-44c697e89af7" providerId="ADAL" clId="{2D23B528-B221-2B4D-8A51-68BB20F6A3D7}" dt="2024-05-02T14:30:41.388" v="1586"/>
        <pc:sldMkLst>
          <pc:docMk/>
          <pc:sldMk cId="303566893" sldId="2147375068"/>
        </pc:sldMkLst>
      </pc:sldChg>
      <pc:sldChg chg="addSp modSp add mod">
        <pc:chgData name="Mochammad Irzan" userId="179137ea-2c9c-4136-bf34-44c697e89af7" providerId="ADAL" clId="{2D23B528-B221-2B4D-8A51-68BB20F6A3D7}" dt="2024-05-05T17:08:56.285" v="3323" actId="14734"/>
        <pc:sldMkLst>
          <pc:docMk/>
          <pc:sldMk cId="807520286" sldId="2147375068"/>
        </pc:sldMkLst>
        <pc:spChg chg="mod">
          <ac:chgData name="Mochammad Irzan" userId="179137ea-2c9c-4136-bf34-44c697e89af7" providerId="ADAL" clId="{2D23B528-B221-2B4D-8A51-68BB20F6A3D7}" dt="2024-05-05T17:01:03.788" v="3020" actId="20577"/>
          <ac:spMkLst>
            <pc:docMk/>
            <pc:sldMk cId="807520286" sldId="2147375068"/>
            <ac:spMk id="2" creationId="{57E2C215-6A3A-AC5C-846A-DB4E74EA3A7B}"/>
          </ac:spMkLst>
        </pc:spChg>
        <pc:spChg chg="mod">
          <ac:chgData name="Mochammad Irzan" userId="179137ea-2c9c-4136-bf34-44c697e89af7" providerId="ADAL" clId="{2D23B528-B221-2B4D-8A51-68BB20F6A3D7}" dt="2024-05-05T17:01:14.894" v="3058" actId="20577"/>
          <ac:spMkLst>
            <pc:docMk/>
            <pc:sldMk cId="807520286" sldId="2147375068"/>
            <ac:spMk id="3" creationId="{7FA5DCA1-ED75-8795-C623-850787C4D1AF}"/>
          </ac:spMkLst>
        </pc:spChg>
        <pc:spChg chg="add mod">
          <ac:chgData name="Mochammad Irzan" userId="179137ea-2c9c-4136-bf34-44c697e89af7" providerId="ADAL" clId="{2D23B528-B221-2B4D-8A51-68BB20F6A3D7}" dt="2024-05-05T17:05:20.191" v="3216" actId="2085"/>
          <ac:spMkLst>
            <pc:docMk/>
            <pc:sldMk cId="807520286" sldId="2147375068"/>
            <ac:spMk id="5" creationId="{0A22D76E-F6E0-AC8C-C986-223EE4328FD8}"/>
          </ac:spMkLst>
        </pc:spChg>
        <pc:spChg chg="add mod">
          <ac:chgData name="Mochammad Irzan" userId="179137ea-2c9c-4136-bf34-44c697e89af7" providerId="ADAL" clId="{2D23B528-B221-2B4D-8A51-68BB20F6A3D7}" dt="2024-05-05T17:05:26.633" v="3220" actId="20577"/>
          <ac:spMkLst>
            <pc:docMk/>
            <pc:sldMk cId="807520286" sldId="2147375068"/>
            <ac:spMk id="6" creationId="{783A2482-5D73-09DE-E6D8-490418F84E2E}"/>
          </ac:spMkLst>
        </pc:spChg>
        <pc:spChg chg="add mod">
          <ac:chgData name="Mochammad Irzan" userId="179137ea-2c9c-4136-bf34-44c697e89af7" providerId="ADAL" clId="{2D23B528-B221-2B4D-8A51-68BB20F6A3D7}" dt="2024-05-05T17:05:37.600" v="3236" actId="20577"/>
          <ac:spMkLst>
            <pc:docMk/>
            <pc:sldMk cId="807520286" sldId="2147375068"/>
            <ac:spMk id="7" creationId="{33594991-0A7C-1BAB-B1D1-428F94A91E7F}"/>
          </ac:spMkLst>
        </pc:spChg>
        <pc:spChg chg="add mod">
          <ac:chgData name="Mochammad Irzan" userId="179137ea-2c9c-4136-bf34-44c697e89af7" providerId="ADAL" clId="{2D23B528-B221-2B4D-8A51-68BB20F6A3D7}" dt="2024-05-05T17:05:42.733" v="3254" actId="20577"/>
          <ac:spMkLst>
            <pc:docMk/>
            <pc:sldMk cId="807520286" sldId="2147375068"/>
            <ac:spMk id="8" creationId="{9793A24D-A016-BA2D-661C-4BB6A507B0CB}"/>
          </ac:spMkLst>
        </pc:spChg>
        <pc:spChg chg="add mod">
          <ac:chgData name="Mochammad Irzan" userId="179137ea-2c9c-4136-bf34-44c697e89af7" providerId="ADAL" clId="{2D23B528-B221-2B4D-8A51-68BB20F6A3D7}" dt="2024-05-05T17:06:30.117" v="3273" actId="207"/>
          <ac:spMkLst>
            <pc:docMk/>
            <pc:sldMk cId="807520286" sldId="2147375068"/>
            <ac:spMk id="9" creationId="{19B78017-590C-B228-4C4C-881353FD4A50}"/>
          </ac:spMkLst>
        </pc:spChg>
        <pc:spChg chg="add mod">
          <ac:chgData name="Mochammad Irzan" userId="179137ea-2c9c-4136-bf34-44c697e89af7" providerId="ADAL" clId="{2D23B528-B221-2B4D-8A51-68BB20F6A3D7}" dt="2024-05-05T17:07:14.185" v="3303" actId="1076"/>
          <ac:spMkLst>
            <pc:docMk/>
            <pc:sldMk cId="807520286" sldId="2147375068"/>
            <ac:spMk id="15" creationId="{4FF0CA9E-9DB7-C2DA-47B9-73C550AC7B94}"/>
          </ac:spMkLst>
        </pc:spChg>
        <pc:spChg chg="add mod">
          <ac:chgData name="Mochammad Irzan" userId="179137ea-2c9c-4136-bf34-44c697e89af7" providerId="ADAL" clId="{2D23B528-B221-2B4D-8A51-68BB20F6A3D7}" dt="2024-05-05T17:07:20.180" v="3305" actId="1076"/>
          <ac:spMkLst>
            <pc:docMk/>
            <pc:sldMk cId="807520286" sldId="2147375068"/>
            <ac:spMk id="16" creationId="{8341A1A3-7042-776A-7191-8E861F46887A}"/>
          </ac:spMkLst>
        </pc:spChg>
        <pc:graphicFrameChg chg="add mod modGraphic">
          <ac:chgData name="Mochammad Irzan" userId="179137ea-2c9c-4136-bf34-44c697e89af7" providerId="ADAL" clId="{2D23B528-B221-2B4D-8A51-68BB20F6A3D7}" dt="2024-05-05T17:08:56.285" v="3323" actId="14734"/>
          <ac:graphicFrameMkLst>
            <pc:docMk/>
            <pc:sldMk cId="807520286" sldId="2147375068"/>
            <ac:graphicFrameMk id="4" creationId="{82A008E5-1A68-1757-4123-73F5B18AE746}"/>
          </ac:graphicFrameMkLst>
        </pc:graphicFrameChg>
        <pc:cxnChg chg="add mod">
          <ac:chgData name="Mochammad Irzan" userId="179137ea-2c9c-4136-bf34-44c697e89af7" providerId="ADAL" clId="{2D23B528-B221-2B4D-8A51-68BB20F6A3D7}" dt="2024-05-05T17:06:53.736" v="3276" actId="693"/>
          <ac:cxnSpMkLst>
            <pc:docMk/>
            <pc:sldMk cId="807520286" sldId="2147375068"/>
            <ac:cxnSpMk id="11" creationId="{D12D8A10-40DA-D7F1-7B59-14CA7EF9C4C0}"/>
          </ac:cxnSpMkLst>
        </pc:cxnChg>
        <pc:cxnChg chg="add mod">
          <ac:chgData name="Mochammad Irzan" userId="179137ea-2c9c-4136-bf34-44c697e89af7" providerId="ADAL" clId="{2D23B528-B221-2B4D-8A51-68BB20F6A3D7}" dt="2024-05-05T17:07:00.420" v="3279" actId="14100"/>
          <ac:cxnSpMkLst>
            <pc:docMk/>
            <pc:sldMk cId="807520286" sldId="2147375068"/>
            <ac:cxnSpMk id="12" creationId="{E83E0843-D4BB-DEF8-7B06-2B69C2957DFE}"/>
          </ac:cxnSpMkLst>
        </pc:cxnChg>
      </pc:sldChg>
      <pc:sldChg chg="new del">
        <pc:chgData name="Mochammad Irzan" userId="179137ea-2c9c-4136-bf34-44c697e89af7" providerId="ADAL" clId="{2D23B528-B221-2B4D-8A51-68BB20F6A3D7}" dt="2024-05-02T14:38:59.725" v="1672" actId="680"/>
        <pc:sldMkLst>
          <pc:docMk/>
          <pc:sldMk cId="2696279739" sldId="2147375068"/>
        </pc:sldMkLst>
      </pc:sldChg>
      <pc:sldChg chg="addSp delSp modSp new mod modClrScheme chgLayout">
        <pc:chgData name="Mochammad Irzan" userId="179137ea-2c9c-4136-bf34-44c697e89af7" providerId="ADAL" clId="{2D23B528-B221-2B4D-8A51-68BB20F6A3D7}" dt="2024-05-03T06:25:20.680" v="2410" actId="20577"/>
        <pc:sldMkLst>
          <pc:docMk/>
          <pc:sldMk cId="2550620079" sldId="2147375069"/>
        </pc:sldMkLst>
        <pc:spChg chg="mod ord">
          <ac:chgData name="Mochammad Irzan" userId="179137ea-2c9c-4136-bf34-44c697e89af7" providerId="ADAL" clId="{2D23B528-B221-2B4D-8A51-68BB20F6A3D7}" dt="2024-05-02T22:43:57.905" v="1700" actId="700"/>
          <ac:spMkLst>
            <pc:docMk/>
            <pc:sldMk cId="2550620079" sldId="2147375069"/>
            <ac:spMk id="2" creationId="{152423DC-B611-D4A4-AE37-21CBE4371E87}"/>
          </ac:spMkLst>
        </pc:spChg>
        <pc:spChg chg="del">
          <ac:chgData name="Mochammad Irzan" userId="179137ea-2c9c-4136-bf34-44c697e89af7" providerId="ADAL" clId="{2D23B528-B221-2B4D-8A51-68BB20F6A3D7}" dt="2024-05-02T22:43:57.905" v="1700" actId="700"/>
          <ac:spMkLst>
            <pc:docMk/>
            <pc:sldMk cId="2550620079" sldId="2147375069"/>
            <ac:spMk id="3" creationId="{36CDE863-AD66-68CC-416F-7FA11C164ADE}"/>
          </ac:spMkLst>
        </pc:spChg>
        <pc:graphicFrameChg chg="add mod modGraphic">
          <ac:chgData name="Mochammad Irzan" userId="179137ea-2c9c-4136-bf34-44c697e89af7" providerId="ADAL" clId="{2D23B528-B221-2B4D-8A51-68BB20F6A3D7}" dt="2024-05-02T22:50:28.825" v="2047" actId="20577"/>
          <ac:graphicFrameMkLst>
            <pc:docMk/>
            <pc:sldMk cId="2550620079" sldId="2147375069"/>
            <ac:graphicFrameMk id="4" creationId="{EC933B19-6540-1690-AD2A-45365EC902D1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3T06:25:20.680" v="2410" actId="20577"/>
          <ac:graphicFrameMkLst>
            <pc:docMk/>
            <pc:sldMk cId="2550620079" sldId="2147375069"/>
            <ac:graphicFrameMk id="5" creationId="{4E2E149C-E929-08F5-62F0-C99DF5929242}"/>
          </ac:graphicFrameMkLst>
        </pc:graphicFrameChg>
      </pc:sldChg>
      <pc:sldChg chg="modSp new mod">
        <pc:chgData name="Mochammad Irzan" userId="179137ea-2c9c-4136-bf34-44c697e89af7" providerId="ADAL" clId="{2D23B528-B221-2B4D-8A51-68BB20F6A3D7}" dt="2024-05-03T06:21:19.615" v="2406" actId="20577"/>
        <pc:sldMkLst>
          <pc:docMk/>
          <pc:sldMk cId="3156142295" sldId="2147375070"/>
        </pc:sldMkLst>
        <pc:spChg chg="mod">
          <ac:chgData name="Mochammad Irzan" userId="179137ea-2c9c-4136-bf34-44c697e89af7" providerId="ADAL" clId="{2D23B528-B221-2B4D-8A51-68BB20F6A3D7}" dt="2024-05-03T03:01:11.856" v="2340" actId="20577"/>
          <ac:spMkLst>
            <pc:docMk/>
            <pc:sldMk cId="3156142295" sldId="2147375070"/>
            <ac:spMk id="2" creationId="{EC9ED4F5-C6C0-A354-0077-740E7F93D5E4}"/>
          </ac:spMkLst>
        </pc:spChg>
        <pc:spChg chg="mod">
          <ac:chgData name="Mochammad Irzan" userId="179137ea-2c9c-4136-bf34-44c697e89af7" providerId="ADAL" clId="{2D23B528-B221-2B4D-8A51-68BB20F6A3D7}" dt="2024-05-03T06:21:19.615" v="2406" actId="20577"/>
          <ac:spMkLst>
            <pc:docMk/>
            <pc:sldMk cId="3156142295" sldId="2147375070"/>
            <ac:spMk id="3" creationId="{3A32BE97-417F-EFEC-8414-0E7B4BB3AF78}"/>
          </ac:spMkLst>
        </pc:spChg>
      </pc:sldChg>
      <pc:sldChg chg="addSp delSp modSp new mod modClrScheme chgLayout">
        <pc:chgData name="Mochammad Irzan" userId="179137ea-2c9c-4136-bf34-44c697e89af7" providerId="ADAL" clId="{2D23B528-B221-2B4D-8A51-68BB20F6A3D7}" dt="2024-05-05T15:43:08.173" v="2619" actId="20577"/>
        <pc:sldMkLst>
          <pc:docMk/>
          <pc:sldMk cId="3613644730" sldId="2147375071"/>
        </pc:sldMkLst>
        <pc:spChg chg="mod ord">
          <ac:chgData name="Mochammad Irzan" userId="179137ea-2c9c-4136-bf34-44c697e89af7" providerId="ADAL" clId="{2D23B528-B221-2B4D-8A51-68BB20F6A3D7}" dt="2024-05-05T15:34:52.119" v="2446" actId="700"/>
          <ac:spMkLst>
            <pc:docMk/>
            <pc:sldMk cId="3613644730" sldId="2147375071"/>
            <ac:spMk id="2" creationId="{0E5843C7-3355-CF1E-E697-9EDD6E04A7D9}"/>
          </ac:spMkLst>
        </pc:spChg>
        <pc:spChg chg="del">
          <ac:chgData name="Mochammad Irzan" userId="179137ea-2c9c-4136-bf34-44c697e89af7" providerId="ADAL" clId="{2D23B528-B221-2B4D-8A51-68BB20F6A3D7}" dt="2024-05-05T15:34:52.119" v="2446" actId="700"/>
          <ac:spMkLst>
            <pc:docMk/>
            <pc:sldMk cId="3613644730" sldId="2147375071"/>
            <ac:spMk id="3" creationId="{E69F43F7-C1DC-F800-517C-3CD78F3564A3}"/>
          </ac:spMkLst>
        </pc:spChg>
        <pc:graphicFrameChg chg="add mod modGraphic">
          <ac:chgData name="Mochammad Irzan" userId="179137ea-2c9c-4136-bf34-44c697e89af7" providerId="ADAL" clId="{2D23B528-B221-2B4D-8A51-68BB20F6A3D7}" dt="2024-05-05T15:43:08.173" v="2619" actId="20577"/>
          <ac:graphicFrameMkLst>
            <pc:docMk/>
            <pc:sldMk cId="3613644730" sldId="2147375071"/>
            <ac:graphicFrameMk id="4" creationId="{9CB3AD77-E288-879E-B87C-36300BFC06B6}"/>
          </ac:graphicFrameMkLst>
        </pc:graphicFrameChg>
        <pc:graphicFrameChg chg="add mod">
          <ac:chgData name="Mochammad Irzan" userId="179137ea-2c9c-4136-bf34-44c697e89af7" providerId="ADAL" clId="{2D23B528-B221-2B4D-8A51-68BB20F6A3D7}" dt="2024-05-05T15:36:14.993" v="2497"/>
          <ac:graphicFrameMkLst>
            <pc:docMk/>
            <pc:sldMk cId="3613644730" sldId="2147375071"/>
            <ac:graphicFrameMk id="5" creationId="{01F6FD2E-749C-77ED-9BDD-27E8BC814826}"/>
          </ac:graphicFrameMkLst>
        </pc:graphicFrameChg>
      </pc:sldChg>
      <pc:sldChg chg="addSp delSp modSp add mod modClrScheme chgLayout">
        <pc:chgData name="Mochammad Irzan" userId="179137ea-2c9c-4136-bf34-44c697e89af7" providerId="ADAL" clId="{2D23B528-B221-2B4D-8A51-68BB20F6A3D7}" dt="2024-05-05T16:42:59.616" v="3002" actId="20577"/>
        <pc:sldMkLst>
          <pc:docMk/>
          <pc:sldMk cId="2135254365" sldId="2147375072"/>
        </pc:sldMkLst>
        <pc:spChg chg="mod ord">
          <ac:chgData name="Mochammad Irzan" userId="179137ea-2c9c-4136-bf34-44c697e89af7" providerId="ADAL" clId="{2D23B528-B221-2B4D-8A51-68BB20F6A3D7}" dt="2024-05-05T16:41:56.450" v="2952" actId="700"/>
          <ac:spMkLst>
            <pc:docMk/>
            <pc:sldMk cId="2135254365" sldId="2147375072"/>
            <ac:spMk id="2" creationId="{57E2C215-6A3A-AC5C-846A-DB4E74EA3A7B}"/>
          </ac:spMkLst>
        </pc:spChg>
        <pc:spChg chg="del mod ord">
          <ac:chgData name="Mochammad Irzan" userId="179137ea-2c9c-4136-bf34-44c697e89af7" providerId="ADAL" clId="{2D23B528-B221-2B4D-8A51-68BB20F6A3D7}" dt="2024-05-05T16:38:52.870" v="2774" actId="700"/>
          <ac:spMkLst>
            <pc:docMk/>
            <pc:sldMk cId="2135254365" sldId="2147375072"/>
            <ac:spMk id="3" creationId="{7FA5DCA1-ED75-8795-C623-850787C4D1AF}"/>
          </ac:spMkLst>
        </pc:spChg>
        <pc:spChg chg="add del mod ord">
          <ac:chgData name="Mochammad Irzan" userId="179137ea-2c9c-4136-bf34-44c697e89af7" providerId="ADAL" clId="{2D23B528-B221-2B4D-8A51-68BB20F6A3D7}" dt="2024-05-05T16:38:55.481" v="2775" actId="700"/>
          <ac:spMkLst>
            <pc:docMk/>
            <pc:sldMk cId="2135254365" sldId="2147375072"/>
            <ac:spMk id="4" creationId="{49B2A24D-B4C9-D287-FE56-FFBCB5174138}"/>
          </ac:spMkLst>
        </pc:spChg>
        <pc:spChg chg="add mod ord">
          <ac:chgData name="Mochammad Irzan" userId="179137ea-2c9c-4136-bf34-44c697e89af7" providerId="ADAL" clId="{2D23B528-B221-2B4D-8A51-68BB20F6A3D7}" dt="2024-05-05T16:42:59.616" v="3002" actId="20577"/>
          <ac:spMkLst>
            <pc:docMk/>
            <pc:sldMk cId="2135254365" sldId="2147375072"/>
            <ac:spMk id="6" creationId="{45999EB5-40B2-6365-48EC-077DEAA4A588}"/>
          </ac:spMkLst>
        </pc:spChg>
        <pc:graphicFrameChg chg="add mod modGraphic">
          <ac:chgData name="Mochammad Irzan" userId="179137ea-2c9c-4136-bf34-44c697e89af7" providerId="ADAL" clId="{2D23B528-B221-2B4D-8A51-68BB20F6A3D7}" dt="2024-05-05T16:42:34.475" v="2981" actId="1076"/>
          <ac:graphicFrameMkLst>
            <pc:docMk/>
            <pc:sldMk cId="2135254365" sldId="2147375072"/>
            <ac:graphicFrameMk id="5" creationId="{588F84BC-1684-E374-50C0-90A63D9288D6}"/>
          </ac:graphicFrameMkLst>
        </pc:graphicFrameChg>
      </pc:sldChg>
      <pc:sldChg chg="addSp modSp add mod ord">
        <pc:chgData name="Mochammad Irzan" userId="179137ea-2c9c-4136-bf34-44c697e89af7" providerId="ADAL" clId="{2D23B528-B221-2B4D-8A51-68BB20F6A3D7}" dt="2024-05-05T17:28:55.044" v="3807" actId="1076"/>
        <pc:sldMkLst>
          <pc:docMk/>
          <pc:sldMk cId="3000625765" sldId="2147375073"/>
        </pc:sldMkLst>
        <pc:spChg chg="mod">
          <ac:chgData name="Mochammad Irzan" userId="179137ea-2c9c-4136-bf34-44c697e89af7" providerId="ADAL" clId="{2D23B528-B221-2B4D-8A51-68BB20F6A3D7}" dt="2024-05-05T17:14:57.970" v="3333" actId="20577"/>
          <ac:spMkLst>
            <pc:docMk/>
            <pc:sldMk cId="3000625765" sldId="2147375073"/>
            <ac:spMk id="2" creationId="{57E2C215-6A3A-AC5C-846A-DB4E74EA3A7B}"/>
          </ac:spMkLst>
        </pc:spChg>
        <pc:spChg chg="mod">
          <ac:chgData name="Mochammad Irzan" userId="179137ea-2c9c-4136-bf34-44c697e89af7" providerId="ADAL" clId="{2D23B528-B221-2B4D-8A51-68BB20F6A3D7}" dt="2024-05-05T17:21:47.910" v="3559" actId="20577"/>
          <ac:spMkLst>
            <pc:docMk/>
            <pc:sldMk cId="3000625765" sldId="2147375073"/>
            <ac:spMk id="3" creationId="{7FA5DCA1-ED75-8795-C623-850787C4D1AF}"/>
          </ac:spMkLst>
        </pc:spChg>
        <pc:graphicFrameChg chg="add mod modGraphic">
          <ac:chgData name="Mochammad Irzan" userId="179137ea-2c9c-4136-bf34-44c697e89af7" providerId="ADAL" clId="{2D23B528-B221-2B4D-8A51-68BB20F6A3D7}" dt="2024-05-05T17:28:51.331" v="3806" actId="1076"/>
          <ac:graphicFrameMkLst>
            <pc:docMk/>
            <pc:sldMk cId="3000625765" sldId="2147375073"/>
            <ac:graphicFrameMk id="4" creationId="{0A1B5CCF-FAA9-39CB-4A0F-E7902052F72E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5T17:28:55.044" v="3807" actId="1076"/>
          <ac:graphicFrameMkLst>
            <pc:docMk/>
            <pc:sldMk cId="3000625765" sldId="2147375073"/>
            <ac:graphicFrameMk id="5" creationId="{758CE11E-973B-CBC0-AE5C-8721B7315E5B}"/>
          </ac:graphicFrameMkLst>
        </pc:graphicFrameChg>
      </pc:sldChg>
      <pc:sldChg chg="addSp delSp modSp add mod modClrScheme chgLayout">
        <pc:chgData name="Mochammad Irzan" userId="179137ea-2c9c-4136-bf34-44c697e89af7" providerId="ADAL" clId="{2D23B528-B221-2B4D-8A51-68BB20F6A3D7}" dt="2024-05-06T08:57:56.698" v="4007" actId="20577"/>
        <pc:sldMkLst>
          <pc:docMk/>
          <pc:sldMk cId="2331891424" sldId="2147375074"/>
        </pc:sldMkLst>
        <pc:spChg chg="mod ord">
          <ac:chgData name="Mochammad Irzan" userId="179137ea-2c9c-4136-bf34-44c697e89af7" providerId="ADAL" clId="{2D23B528-B221-2B4D-8A51-68BB20F6A3D7}" dt="2024-05-06T08:57:56.698" v="4007" actId="20577"/>
          <ac:spMkLst>
            <pc:docMk/>
            <pc:sldMk cId="2331891424" sldId="2147375074"/>
            <ac:spMk id="2" creationId="{57E2C215-6A3A-AC5C-846A-DB4E74EA3A7B}"/>
          </ac:spMkLst>
        </pc:spChg>
        <pc:spChg chg="del mod">
          <ac:chgData name="Mochammad Irzan" userId="179137ea-2c9c-4136-bf34-44c697e89af7" providerId="ADAL" clId="{2D23B528-B221-2B4D-8A51-68BB20F6A3D7}" dt="2024-05-05T17:29:45.249" v="3812" actId="700"/>
          <ac:spMkLst>
            <pc:docMk/>
            <pc:sldMk cId="2331891424" sldId="2147375074"/>
            <ac:spMk id="3" creationId="{7FA5DCA1-ED75-8795-C623-850787C4D1AF}"/>
          </ac:spMkLst>
        </pc:spChg>
        <pc:spChg chg="add mod">
          <ac:chgData name="Mochammad Irzan" userId="179137ea-2c9c-4136-bf34-44c697e89af7" providerId="ADAL" clId="{2D23B528-B221-2B4D-8A51-68BB20F6A3D7}" dt="2024-05-06T08:57:50.272" v="4005" actId="255"/>
          <ac:spMkLst>
            <pc:docMk/>
            <pc:sldMk cId="2331891424" sldId="2147375074"/>
            <ac:spMk id="7" creationId="{21CEAB3C-8395-3428-4C51-E23311091C37}"/>
          </ac:spMkLst>
        </pc:spChg>
        <pc:spChg chg="add mod">
          <ac:chgData name="Mochammad Irzan" userId="179137ea-2c9c-4136-bf34-44c697e89af7" providerId="ADAL" clId="{2D23B528-B221-2B4D-8A51-68BB20F6A3D7}" dt="2024-05-05T17:32:58.540" v="3909"/>
          <ac:spMkLst>
            <pc:docMk/>
            <pc:sldMk cId="2331891424" sldId="2147375074"/>
            <ac:spMk id="9" creationId="{8F61DE97-AFF9-7A58-A705-552E2EBA4B5E}"/>
          </ac:spMkLst>
        </pc:spChg>
        <pc:spChg chg="add mod">
          <ac:chgData name="Mochammad Irzan" userId="179137ea-2c9c-4136-bf34-44c697e89af7" providerId="ADAL" clId="{2D23B528-B221-2B4D-8A51-68BB20F6A3D7}" dt="2024-05-06T08:57:50.272" v="4005" actId="255"/>
          <ac:spMkLst>
            <pc:docMk/>
            <pc:sldMk cId="2331891424" sldId="2147375074"/>
            <ac:spMk id="11" creationId="{8B48A107-C8C3-F262-07E6-DDC17EDA3BFD}"/>
          </ac:spMkLst>
        </pc:spChg>
        <pc:graphicFrameChg chg="del">
          <ac:chgData name="Mochammad Irzan" userId="179137ea-2c9c-4136-bf34-44c697e89af7" providerId="ADAL" clId="{2D23B528-B221-2B4D-8A51-68BB20F6A3D7}" dt="2024-05-05T17:29:37.090" v="3809" actId="478"/>
          <ac:graphicFrameMkLst>
            <pc:docMk/>
            <pc:sldMk cId="2331891424" sldId="2147375074"/>
            <ac:graphicFrameMk id="4" creationId="{0A1B5CCF-FAA9-39CB-4A0F-E7902052F72E}"/>
          </ac:graphicFrameMkLst>
        </pc:graphicFrameChg>
        <pc:graphicFrameChg chg="del">
          <ac:chgData name="Mochammad Irzan" userId="179137ea-2c9c-4136-bf34-44c697e89af7" providerId="ADAL" clId="{2D23B528-B221-2B4D-8A51-68BB20F6A3D7}" dt="2024-05-05T17:29:37.090" v="3809" actId="478"/>
          <ac:graphicFrameMkLst>
            <pc:docMk/>
            <pc:sldMk cId="2331891424" sldId="2147375074"/>
            <ac:graphicFrameMk id="5" creationId="{758CE11E-973B-CBC0-AE5C-8721B7315E5B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6T08:57:39.262" v="4003" actId="1076"/>
          <ac:graphicFrameMkLst>
            <pc:docMk/>
            <pc:sldMk cId="2331891424" sldId="2147375074"/>
            <ac:graphicFrameMk id="6" creationId="{152C7315-72D3-E995-C859-F01B62F049E3}"/>
          </ac:graphicFrameMkLst>
        </pc:graphicFrameChg>
        <pc:graphicFrameChg chg="add mod">
          <ac:chgData name="Mochammad Irzan" userId="179137ea-2c9c-4136-bf34-44c697e89af7" providerId="ADAL" clId="{2D23B528-B221-2B4D-8A51-68BB20F6A3D7}" dt="2024-05-05T17:32:58.540" v="3909"/>
          <ac:graphicFrameMkLst>
            <pc:docMk/>
            <pc:sldMk cId="2331891424" sldId="2147375074"/>
            <ac:graphicFrameMk id="8" creationId="{40490ACA-FC2A-72A5-989B-65A8457575D1}"/>
          </ac:graphicFrameMkLst>
        </pc:graphicFrameChg>
        <pc:graphicFrameChg chg="add mod modGraphic">
          <ac:chgData name="Mochammad Irzan" userId="179137ea-2c9c-4136-bf34-44c697e89af7" providerId="ADAL" clId="{2D23B528-B221-2B4D-8A51-68BB20F6A3D7}" dt="2024-05-06T08:57:39.262" v="4003" actId="1076"/>
          <ac:graphicFrameMkLst>
            <pc:docMk/>
            <pc:sldMk cId="2331891424" sldId="2147375074"/>
            <ac:graphicFrameMk id="10" creationId="{11CAF243-9184-EB0B-7C75-9099E94E031F}"/>
          </ac:graphicFrameMkLst>
        </pc:graphicFrameChg>
      </pc:sldChg>
      <pc:sldChg chg="addSp modSp add mod modClrScheme chgLayout">
        <pc:chgData name="Mochammad Irzan" userId="179137ea-2c9c-4136-bf34-44c697e89af7" providerId="ADAL" clId="{2D23B528-B221-2B4D-8A51-68BB20F6A3D7}" dt="2024-05-06T11:49:22.924" v="4337" actId="20577"/>
        <pc:sldMkLst>
          <pc:docMk/>
          <pc:sldMk cId="2442736290" sldId="2147375075"/>
        </pc:sldMkLst>
        <pc:spChg chg="mod ord">
          <ac:chgData name="Mochammad Irzan" userId="179137ea-2c9c-4136-bf34-44c697e89af7" providerId="ADAL" clId="{2D23B528-B221-2B4D-8A51-68BB20F6A3D7}" dt="2024-05-06T08:59:08.995" v="4015" actId="700"/>
          <ac:spMkLst>
            <pc:docMk/>
            <pc:sldMk cId="2442736290" sldId="2147375075"/>
            <ac:spMk id="2" creationId="{57E2C215-6A3A-AC5C-846A-DB4E74EA3A7B}"/>
          </ac:spMkLst>
        </pc:spChg>
        <pc:spChg chg="add mod ord">
          <ac:chgData name="Mochammad Irzan" userId="179137ea-2c9c-4136-bf34-44c697e89af7" providerId="ADAL" clId="{2D23B528-B221-2B4D-8A51-68BB20F6A3D7}" dt="2024-05-06T08:59:39.256" v="4050" actId="20577"/>
          <ac:spMkLst>
            <pc:docMk/>
            <pc:sldMk cId="2442736290" sldId="2147375075"/>
            <ac:spMk id="3" creationId="{6D34A947-30CB-065F-C1C8-C10FA7FFD4B6}"/>
          </ac:spMkLst>
        </pc:spChg>
        <pc:spChg chg="mod">
          <ac:chgData name="Mochammad Irzan" userId="179137ea-2c9c-4136-bf34-44c697e89af7" providerId="ADAL" clId="{2D23B528-B221-2B4D-8A51-68BB20F6A3D7}" dt="2024-05-06T08:58:55.287" v="4014" actId="1076"/>
          <ac:spMkLst>
            <pc:docMk/>
            <pc:sldMk cId="2442736290" sldId="2147375075"/>
            <ac:spMk id="7" creationId="{21CEAB3C-8395-3428-4C51-E23311091C37}"/>
          </ac:spMkLst>
        </pc:spChg>
        <pc:spChg chg="mod">
          <ac:chgData name="Mochammad Irzan" userId="179137ea-2c9c-4136-bf34-44c697e89af7" providerId="ADAL" clId="{2D23B528-B221-2B4D-8A51-68BB20F6A3D7}" dt="2024-05-06T08:58:44.377" v="4012" actId="1076"/>
          <ac:spMkLst>
            <pc:docMk/>
            <pc:sldMk cId="2442736290" sldId="2147375075"/>
            <ac:spMk id="11" creationId="{8B48A107-C8C3-F262-07E6-DDC17EDA3BFD}"/>
          </ac:spMkLst>
        </pc:spChg>
        <pc:graphicFrameChg chg="add mod modGraphic">
          <ac:chgData name="Mochammad Irzan" userId="179137ea-2c9c-4136-bf34-44c697e89af7" providerId="ADAL" clId="{2D23B528-B221-2B4D-8A51-68BB20F6A3D7}" dt="2024-05-06T09:02:42.103" v="4239" actId="20577"/>
          <ac:graphicFrameMkLst>
            <pc:docMk/>
            <pc:sldMk cId="2442736290" sldId="2147375075"/>
            <ac:graphicFrameMk id="4" creationId="{AC2E820D-0D79-2A14-8D0E-4DABC05A1CDB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6T09:04:20.800" v="4329" actId="20577"/>
          <ac:graphicFrameMkLst>
            <pc:docMk/>
            <pc:sldMk cId="2442736290" sldId="2147375075"/>
            <ac:graphicFrameMk id="6" creationId="{152C7315-72D3-E995-C859-F01B62F049E3}"/>
          </ac:graphicFrameMkLst>
        </pc:graphicFrameChg>
        <pc:graphicFrameChg chg="mod modGraphic">
          <ac:chgData name="Mochammad Irzan" userId="179137ea-2c9c-4136-bf34-44c697e89af7" providerId="ADAL" clId="{2D23B528-B221-2B4D-8A51-68BB20F6A3D7}" dt="2024-05-06T11:49:22.924" v="4337" actId="20577"/>
          <ac:graphicFrameMkLst>
            <pc:docMk/>
            <pc:sldMk cId="2442736290" sldId="2147375075"/>
            <ac:graphicFrameMk id="10" creationId="{11CAF243-9184-EB0B-7C75-9099E94E031F}"/>
          </ac:graphicFrameMkLst>
        </pc:graphicFrameChg>
      </pc:sldChg>
    </pc:docChg>
  </pc:docChgLst>
  <pc:docChgLst>
    <pc:chgData name="Mochammad Irzan" userId="179137ea-2c9c-4136-bf34-44c697e89af7" providerId="ADAL" clId="{9412AAA2-2061-944B-82D4-EAFAFD5361C0}"/>
    <pc:docChg chg="undo custSel modSld">
      <pc:chgData name="Mochammad Irzan" userId="179137ea-2c9c-4136-bf34-44c697e89af7" providerId="ADAL" clId="{9412AAA2-2061-944B-82D4-EAFAFD5361C0}" dt="2024-06-25T03:36:33.304" v="39" actId="20577"/>
      <pc:docMkLst>
        <pc:docMk/>
      </pc:docMkLst>
      <pc:sldChg chg="modSp mod">
        <pc:chgData name="Mochammad Irzan" userId="179137ea-2c9c-4136-bf34-44c697e89af7" providerId="ADAL" clId="{9412AAA2-2061-944B-82D4-EAFAFD5361C0}" dt="2024-06-25T03:36:33.304" v="39" actId="20577"/>
        <pc:sldMkLst>
          <pc:docMk/>
          <pc:sldMk cId="3366959013" sldId="2147375054"/>
        </pc:sldMkLst>
        <pc:graphicFrameChg chg="modGraphic">
          <ac:chgData name="Mochammad Irzan" userId="179137ea-2c9c-4136-bf34-44c697e89af7" providerId="ADAL" clId="{9412AAA2-2061-944B-82D4-EAFAFD5361C0}" dt="2024-06-25T03:36:33.304" v="39" actId="20577"/>
          <ac:graphicFrameMkLst>
            <pc:docMk/>
            <pc:sldMk cId="3366959013" sldId="2147375054"/>
            <ac:graphicFrameMk id="6" creationId="{8C3BA68D-F693-5F9B-0CA8-567E4A2FBC79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0F0921-05A0-40ED-8849-8C4A18CCAE62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A7B0C-41F4-4FE7-8DA5-6ED59D6F4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A7B0C-41F4-4FE7-8DA5-6ED59D6F41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26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299E1-1B00-2A3E-9814-4A04D8679C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743" b="1743"/>
          <a:stretch/>
        </p:blipFill>
        <p:spPr>
          <a:xfrm>
            <a:off x="2" y="0"/>
            <a:ext cx="12191996" cy="4633357"/>
          </a:xfrm>
          <a:prstGeom prst="rect">
            <a:avLst/>
          </a:prstGeom>
          <a:solidFill>
            <a:srgbClr val="7CA63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145030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8E6A9AD-3B19-4963-A7B3-76AF4E31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023"/>
          <a:stretch/>
        </p:blipFill>
        <p:spPr>
          <a:xfrm>
            <a:off x="-1" y="0"/>
            <a:ext cx="5317357" cy="68659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8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86DD00-9F18-B766-8854-799B7902C37D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D4BA924-2F39-360C-2EBA-D5A94DE56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57B4F62-EF21-23CD-797F-AE4006DEB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9D85E560-04B5-D837-745A-523BAAC90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7EB31ED-DAE8-FF44-B4EB-DC15DD08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D6FC86AF-B550-0C1C-BD5E-88E437DC88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B8A2B796-0D1A-7516-186E-4956EC035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AD929DF-13AE-5217-CB07-EA174C523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1011400-59A7-E2F1-C6FC-62E8784A4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D7BA7399-8B81-CC00-6823-91B3B1B64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23B644F8-F6ED-0A73-36B0-A7A53F0AD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28402646-1E98-9D34-4C4B-7D708450E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9F5D1860-0EE8-256C-92CF-245E45028B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3EF424A-1EA4-A99F-DC8D-778051C3AE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7A73D062-CE5E-A95F-91BD-249BE8C1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C2A253E8-DED1-5D81-AFCB-8BBAEE0B7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5151EDF1-6FCA-07C4-56E2-F8100ABE1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01C0A257-FF3D-FC2D-E7B4-C56D0B7A18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5066786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680"/>
          <a:stretch/>
        </p:blipFill>
        <p:spPr>
          <a:xfrm>
            <a:off x="0" y="-1"/>
            <a:ext cx="5214185" cy="68699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04B1D-9B45-F830-E483-65E706E1FD0A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B99E0D2-23E0-B1F0-288B-5D7E02D09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F3993D0-FADB-D679-699E-AE7E15123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F55CB448-8F53-DCD0-D10E-49B1DB593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C431561-0389-AF03-32AA-233569F5A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AAAF0F36-DF8F-7F9B-4FB0-280CC1DCD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BD65A3E-04E8-134C-A663-FC183CC88D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EAA43C2-CA0C-0600-FE19-606F59E1D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71DD2F3-CA54-B1C3-FD67-70AFD1B2F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39C471A4-585C-82C9-92B4-C34A2B5A8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D15B4C0-1416-3891-7FFB-393019EF5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4EC0437-2CAC-F5B4-06FB-1BCA3037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4E401780-967E-3BCC-EFEF-3ED017230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C0FC5E93-04AA-CA58-816B-02971587D0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34D7F6F1-32BF-2115-17A5-934D45B3E9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96A82D9C-6386-A7DB-D933-D3C2F18D2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9A129CA3-F55F-01CB-6C58-5F30AE4CA7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E5FC522-473F-47C1-00DA-965CBE457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4722048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8E6A9AD-3B19-4963-A7B3-76AF4E31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019"/>
          <a:stretch/>
        </p:blipFill>
        <p:spPr>
          <a:xfrm>
            <a:off x="0" y="0"/>
            <a:ext cx="5573171" cy="686503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9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0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lnSpc>
                <a:spcPct val="100000"/>
              </a:lnSpc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AD33F7-5DB7-057C-01A9-75D817DDDF3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F13FDC5B-67E2-B15B-39A5-1CE616179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965C59E-4CA5-0566-06C1-AB20A7466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B0BBC90-FE99-60DA-BA0A-337131287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F9C75AC6-E902-3F33-1911-0158AAE3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33C506C-7F32-3FBA-B3BE-42A581913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21C27E6D-DBE3-45E0-436F-5BB7342E98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FE2A44AA-455A-EFBE-E237-0CA741996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0E91D08A-32F9-70F7-3037-42CE311D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FB9D87F4-53FD-4A40-F4BE-967A78F2F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29E0C60A-570D-2453-9F12-D82CAD005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52D581FB-BD46-5C46-48A7-2731A1B86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1D54BB28-B30E-BF5F-6A56-E6EB3462F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20EEAA5D-6BC9-D720-81B0-FAFEE8062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8E1F5ABD-CF59-8CFF-DBEF-76CA1F7B5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E12EAD45-4F50-D5CE-3FBF-FD05B5D2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31468949-69C2-9652-8CA0-A170EF95E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5A63C469-2D40-506D-E8C8-546ADB80B3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2690851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291"/>
          <a:stretch/>
        </p:blipFill>
        <p:spPr>
          <a:xfrm>
            <a:off x="0" y="1"/>
            <a:ext cx="535806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848452-3DFB-9FF4-D091-34343B006C0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A8F01A6-ECDB-E987-B169-B562B7EF9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02DFAC5-11FF-B519-8E60-DDEB9C499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E91EAC7-3A6B-646F-9438-30995273F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57DB2C61-8C65-4FAA-9F41-A56E719BB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B5461D19-6937-4A81-389E-0CFB9838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1681FC21-EC49-C097-F5E1-9A33E28C4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55D24F9A-DAE4-5AD8-CBE4-B4A1855C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15E37AD-9CD7-49FC-7E5F-88702D3C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C53F9BC0-551C-3A40-B439-14D318A5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EEC20EF0-5290-B7C4-015A-F394C3AAF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A37C44F-D1F1-45CE-E14B-29009D9DE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B070E546-7C88-BD2B-F13A-FCCF73B36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1D6D0395-4AC7-1210-6B90-6A735D7E56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8C655B43-1D7D-D238-5A0F-143D48595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1670D21B-58AA-64B8-F17F-3A119C2B4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F5E98724-FB25-30B0-499C-C6C6DED39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F3902AFA-0115-EBD9-E24F-502BC8A13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698393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760"/>
          <a:stretch/>
        </p:blipFill>
        <p:spPr>
          <a:xfrm>
            <a:off x="0" y="1"/>
            <a:ext cx="5975084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98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5B927-79A6-916C-FF71-3EB5CB98AD7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72530D5-8B8B-0C50-2914-E7FBFF1E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47E3C46-29A1-1945-2D55-7C1172D3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D9B5837-F395-639E-4DAB-B577AC39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BCA03D5-6473-A4AA-306C-38192AAB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E481EC1-6B03-6150-136D-26AF245B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8281AE1-7A7A-17E1-25BE-787A2341D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131C76FC-E757-6A7C-6DD4-1B5C5B2B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91A70D4-9432-1029-BAE0-8E53AB0CC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1F79A38-3145-AC23-ECD6-2523EE133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69FDF82-9DF6-98BF-D1D4-9B1035F2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D45A134-ED88-A09F-8B0B-D2F76602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FB01139D-C92F-0060-EE3F-52926897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0E2C7C1E-8C1D-12F2-CDE9-1A6A3738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D3133A5-1A44-C0DC-0A52-1E4DD1777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51DBBF9F-02C4-E8E6-11CE-69FC7159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AAA8C621-8302-E703-0427-9A4EBE4DE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2308A74-9A3D-2DC2-8BBE-0C9B396F9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6633958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6F923C-B62E-0FB0-5FA0-0C36D1FBD4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512"/>
          <a:stretch/>
        </p:blipFill>
        <p:spPr>
          <a:xfrm>
            <a:off x="0" y="-7951"/>
            <a:ext cx="5798620" cy="68659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619249"/>
            <a:ext cx="5980112" cy="34861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800" b="1" cap="all" baseline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32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5B927-79A6-916C-FF71-3EB5CB98AD7E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372530D5-8B8B-0C50-2914-E7FBFF1E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447E3C46-29A1-1945-2D55-7C1172D3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1D9B5837-F395-639E-4DAB-B577AC39B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ABCA03D5-6473-A4AA-306C-38192AABA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0E481EC1-6B03-6150-136D-26AF245BE3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8281AE1-7A7A-17E1-25BE-787A2341D0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131C76FC-E757-6A7C-6DD4-1B5C5B2B0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291A70D4-9432-1029-BAE0-8E53AB0CC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1F79A38-3145-AC23-ECD6-2523EE133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69FDF82-9DF6-98BF-D1D4-9B1035F2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1D45A134-ED88-A09F-8B0B-D2F766022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FB01139D-C92F-0060-EE3F-52926897E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0E2C7C1E-8C1D-12F2-CDE9-1A6A37387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6D3133A5-1A44-C0DC-0A52-1E4DD17770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51DBBF9F-02C4-E8E6-11CE-69FC7159D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AAA8C621-8302-E703-0427-9A4EBE4DE1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A2308A74-9A3D-2DC2-8BBE-0C9B396F9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67101321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01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2E72ABD-7529-456D-97E2-F470CB60CC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4011" y="1198848"/>
            <a:ext cx="11081528" cy="460439"/>
          </a:xfrm>
        </p:spPr>
        <p:txBody>
          <a:bodyPr/>
          <a:lstStyle>
            <a:lvl1pPr marL="0" indent="0">
              <a:buNone/>
              <a:defRPr sz="2200" b="1">
                <a:solidFill>
                  <a:srgbClr val="615F6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38267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31F-CEBE-48A4-A8BA-14B9759D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16D4F13-D3A7-AA72-87F8-F7F1333C62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38" y="1435396"/>
            <a:ext cx="11103676" cy="28921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6234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6591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EFF2C-412D-A25B-6258-BC9397522B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6"/>
          </a:xfrm>
          <a:prstGeom prst="rect">
            <a:avLst/>
          </a:prstGeom>
          <a:solidFill>
            <a:srgbClr val="7CA631"/>
          </a:solidFill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3155006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7CA63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02090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A238DF-E2A7-74C6-CED9-CE336D957E56}"/>
              </a:ext>
            </a:extLst>
          </p:cNvPr>
          <p:cNvSpPr/>
          <p:nvPr userDrawn="1"/>
        </p:nvSpPr>
        <p:spPr>
          <a:xfrm>
            <a:off x="0" y="-16114"/>
            <a:ext cx="12191999" cy="6874113"/>
          </a:xfrm>
          <a:prstGeom prst="rect">
            <a:avLst/>
          </a:prstGeom>
          <a:solidFill>
            <a:srgbClr val="00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7200167-83D0-114B-63B1-247A10463B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6939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E87201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4922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a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DFAC7B-813C-1148-ACAA-19BECAB101F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9878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98E3625-E442-E8BA-879A-78544DB98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719" y="1635543"/>
            <a:ext cx="10093909" cy="1142163"/>
          </a:xfrm>
        </p:spPr>
        <p:txBody>
          <a:bodyPr/>
          <a:lstStyle>
            <a:lvl1pPr marL="0" indent="0">
              <a:buNone/>
              <a:defRPr sz="4800" b="1">
                <a:solidFill>
                  <a:srgbClr val="FEFEFF"/>
                </a:solidFill>
              </a:defRPr>
            </a:lvl1pPr>
            <a:lvl2pPr marL="854075" indent="-396875">
              <a:defRPr sz="3200" b="1">
                <a:solidFill>
                  <a:srgbClr val="FEFEFF"/>
                </a:solidFill>
              </a:defRPr>
            </a:lvl2pPr>
            <a:lvl3pPr marL="1311275" indent="-341313">
              <a:defRPr sz="2400" b="1">
                <a:solidFill>
                  <a:srgbClr val="FEFEFF"/>
                </a:solidFill>
              </a:defRPr>
            </a:lvl3pPr>
            <a:lvl4pPr marL="1768475" indent="-303213">
              <a:defRPr sz="2000" b="1">
                <a:solidFill>
                  <a:srgbClr val="FEFEFF"/>
                </a:solidFill>
              </a:defRPr>
            </a:lvl4pPr>
            <a:lvl5pPr marL="2225675" indent="-219075">
              <a:defRPr sz="2000" b="1">
                <a:solidFill>
                  <a:srgbClr val="FEFEF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8754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D46376-5E77-6D54-C41E-D234C98622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555"/>
            <a:ext cx="12191996" cy="48006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1C9AB6-50BF-147F-7678-4BD0AF7CC902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743ED-96DB-C7FD-926F-B73305FF7367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6871957-C622-E000-36C1-F3D4DE00AB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11" name="Graphic 847">
            <a:extLst>
              <a:ext uri="{FF2B5EF4-FFF2-40B4-BE49-F238E27FC236}">
                <a16:creationId xmlns:a16="http://schemas.microsoft.com/office/drawing/2014/main" id="{9FB77BD5-E8BA-30B9-1A1B-54AA1AE1D0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4C9CE8-8806-F7AA-16DD-56FE722B393F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330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C8B9B6-CB34-CE47-D79C-56A815DF2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11F255-E4CA-3C8D-E2D4-834335476417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57D7E6-5ED7-12E2-ADD8-792FB2DEFA49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58211BE-0334-DB78-B35A-DB8D1946FA9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5" name="Graphic 847">
            <a:extLst>
              <a:ext uri="{FF2B5EF4-FFF2-40B4-BE49-F238E27FC236}">
                <a16:creationId xmlns:a16="http://schemas.microsoft.com/office/drawing/2014/main" id="{B1F96A93-8F25-B7AE-14BF-DAF885018EA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09DFB5-2EDB-658F-F1E1-007F3B2037DB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01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C179B2-F64C-BC8D-5A11-7477C077FD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EBB361-531D-884A-A861-86785326293A}"/>
              </a:ext>
            </a:extLst>
          </p:cNvPr>
          <p:cNvSpPr/>
          <p:nvPr userDrawn="1"/>
        </p:nvSpPr>
        <p:spPr>
          <a:xfrm>
            <a:off x="0" y="3910149"/>
            <a:ext cx="12192000" cy="2947851"/>
          </a:xfrm>
          <a:prstGeom prst="rect">
            <a:avLst/>
          </a:prstGeom>
          <a:solidFill>
            <a:schemeClr val="accent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AE5387-2085-3BAC-1D7E-D052CF736242}"/>
              </a:ext>
            </a:extLst>
          </p:cNvPr>
          <p:cNvSpPr/>
          <p:nvPr userDrawn="1"/>
        </p:nvSpPr>
        <p:spPr>
          <a:xfrm>
            <a:off x="0" y="4040776"/>
            <a:ext cx="12191999" cy="28172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C0E8C3D-94C9-2530-1C80-0F4A47DA84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1741" y="5704114"/>
            <a:ext cx="2968518" cy="464948"/>
          </a:xfrm>
          <a:prstGeom prst="rect">
            <a:avLst/>
          </a:prstGeom>
          <a:effectLst/>
        </p:spPr>
      </p:pic>
      <p:pic>
        <p:nvPicPr>
          <p:cNvPr id="5" name="Graphic 847">
            <a:extLst>
              <a:ext uri="{FF2B5EF4-FFF2-40B4-BE49-F238E27FC236}">
                <a16:creationId xmlns:a16="http://schemas.microsoft.com/office/drawing/2014/main" id="{DDE09E7E-9C57-409C-D852-D5ED34F9A23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5951" y="4548191"/>
            <a:ext cx="3720098" cy="47222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31D6ED-633B-4337-DDD3-9C514FDDD5AA}"/>
              </a:ext>
            </a:extLst>
          </p:cNvPr>
          <p:cNvCxnSpPr>
            <a:cxnSpLocks/>
          </p:cNvCxnSpPr>
          <p:nvPr userDrawn="1"/>
        </p:nvCxnSpPr>
        <p:spPr>
          <a:xfrm>
            <a:off x="5394960" y="5338355"/>
            <a:ext cx="1402080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929011-6649-3B46-EF8F-DE67B89EC4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864434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945EDE-F875-317D-96E7-78CF05FA37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" y="0"/>
            <a:ext cx="12191991" cy="48017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19254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7C44A-1C7E-6D17-B773-B58713F154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0"/>
            <a:ext cx="12191996" cy="48017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538193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018C7A-9363-431A-CDD5-0F39F56AA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" y="0"/>
            <a:ext cx="12191993" cy="48017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615839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F5D99-222D-4743-EB2F-9847A5C049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081" b="4081"/>
          <a:stretch/>
        </p:blipFill>
        <p:spPr>
          <a:xfrm>
            <a:off x="4" y="0"/>
            <a:ext cx="12191991" cy="440991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FD841-E67C-5077-84F2-4E22C5983925}"/>
              </a:ext>
            </a:extLst>
          </p:cNvPr>
          <p:cNvGrpSpPr/>
          <p:nvPr userDrawn="1"/>
        </p:nvGrpSpPr>
        <p:grpSpPr>
          <a:xfrm>
            <a:off x="0" y="3687743"/>
            <a:ext cx="12192000" cy="3170257"/>
            <a:chOff x="0" y="3687743"/>
            <a:chExt cx="12192000" cy="317025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8CCF11-66BA-335F-E9D5-64438092A35C}"/>
                </a:ext>
              </a:extLst>
            </p:cNvPr>
            <p:cNvSpPr/>
            <p:nvPr userDrawn="1"/>
          </p:nvSpPr>
          <p:spPr>
            <a:xfrm>
              <a:off x="0" y="3687743"/>
              <a:ext cx="12192000" cy="3170257"/>
            </a:xfrm>
            <a:prstGeom prst="rect">
              <a:avLst/>
            </a:prstGeom>
            <a:solidFill>
              <a:schemeClr val="accent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4AAC23-D44C-7F13-D817-73DBE64A1E53}"/>
                </a:ext>
              </a:extLst>
            </p:cNvPr>
            <p:cNvSpPr/>
            <p:nvPr userDrawn="1"/>
          </p:nvSpPr>
          <p:spPr>
            <a:xfrm>
              <a:off x="0" y="3798276"/>
              <a:ext cx="12191999" cy="30597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8DBC7A8-B51E-6DF3-122F-E73DEA39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19150" y="5861096"/>
            <a:ext cx="8262097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rgbClr val="FEFEFE"/>
                </a:solidFill>
                <a:effectLst/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457189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1278397-87D2-C707-B634-11FBEC1018F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19150" y="3848431"/>
            <a:ext cx="10554921" cy="1054495"/>
          </a:xfrm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rgbClr val="FEFEFE"/>
                </a:solidFill>
                <a:effectLst/>
                <a:latin typeface="+mj-lt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 dirty="0"/>
              <a:t>title – resize it if needed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44B7DE-9E1E-C80D-6096-EB8F3721BD68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19150" y="5132866"/>
            <a:ext cx="10554921" cy="43088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F09B1A8-7F14-0040-D0AE-A079EB723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362" y="6145077"/>
            <a:ext cx="2684478" cy="4204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599566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8690C13-76AD-4D3F-B45D-BEBB4D32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975"/>
            <a:ext cx="64008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6B9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9359-51B0-4CAC-98E8-A2049C310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949450"/>
            <a:ext cx="6051550" cy="1989153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36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28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0B2105-46CF-5E24-6F89-36ADE5703FDA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856D60F5-A05E-FE01-4539-6B27252FC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461D9C57-D6F1-0E4D-918A-0F056CA3B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97C55ED-3B95-13FD-BF10-79DFEB045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1FC5C00B-7787-3D7F-340F-09FFFB965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6D7F3D2-FB41-4DFE-7412-154AF2778F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7E8CE8A-E613-CC09-AE59-BE99F6C44A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1B25236-72C8-3578-04E1-99DA4CAA5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755D2817-EC34-6082-0AC9-F138EF72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815D03AB-24B1-EAE7-0621-0410EFAB6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0B311742-55FB-906C-3FE5-7CFF45AFD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F2791062-A25E-2C9C-3D34-63CE2C558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21F01282-C11F-31B7-7B9A-E7CD95BB3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4218D972-E431-71DF-D15B-B18868C19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238A70F7-9FC3-C1E9-42EC-B546EE137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252A0DD4-A756-E271-B5A6-92567D8CC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675A78E7-AFF5-893B-E96B-3B322DAE4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3EC23DD0-0CF3-4FB4-BF56-9A750367CE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42024893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F09E429-F737-B056-E57D-85A800A9B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287"/>
          <a:stretch/>
        </p:blipFill>
        <p:spPr>
          <a:xfrm>
            <a:off x="-1" y="1"/>
            <a:ext cx="523022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E712C4-39C9-4742-B9E7-132A9A3AF5FE}"/>
              </a:ext>
            </a:extLst>
          </p:cNvPr>
          <p:cNvSpPr/>
          <p:nvPr userDrawn="1"/>
        </p:nvSpPr>
        <p:spPr>
          <a:xfrm>
            <a:off x="5133975" y="-9235"/>
            <a:ext cx="7059613" cy="6873372"/>
          </a:xfrm>
          <a:prstGeom prst="rect">
            <a:avLst/>
          </a:prstGeom>
          <a:solidFill>
            <a:srgbClr val="007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F1E5B0-69CC-4C6D-AC49-9A837EEAFDF2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bg1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D1960B3-317F-8575-CE16-3F4E4E8B9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149F380-5410-E021-BF27-018946769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A051BD3F-2B09-4A81-05DF-6724CC1A1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0BD80EB8-8FF9-458A-DF26-4F18613A9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1F654F55-E0D0-5094-74C0-61FC34977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62E2805B-BA15-02E5-4205-B019FAE94F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17BD289-4C6C-36C0-7421-E2AABF902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850D33DF-4AD9-F50A-A714-D751B825C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6FAC1F37-A892-24D7-DE3B-72EBA6591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34AD4FF6-6CEA-8518-BC23-CD0D9BAD7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04556F97-1866-7DB8-F4CD-D1FFD7782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DF0CBC16-A55C-9EC2-8542-887E55777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39984621-53DE-1823-1D5A-835806F22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E4308D77-B26C-8DB1-C274-6BFA492BE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C58AB3E5-3016-893D-262A-7CF6E5779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4AC637AF-00BF-CB70-C692-C65394651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28EEB2BA-1B9D-01E3-3647-A755C40C7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6D443E9B-EB5A-5FCC-040D-419607455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1201" y="1949450"/>
            <a:ext cx="6051550" cy="2033374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3600" b="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685800" indent="-339725">
              <a:defRPr sz="2800">
                <a:solidFill>
                  <a:srgbClr val="FEFEFE"/>
                </a:solidFill>
                <a:latin typeface="+mn-lt"/>
                <a:ea typeface="Lato Light" panose="020F0502020204030203" pitchFamily="34" charset="0"/>
                <a:cs typeface="Lato Light" panose="020F0502020204030203" pitchFamily="34" charset="0"/>
              </a:defRPr>
            </a:lvl2pPr>
            <a:lvl3pPr>
              <a:defRPr>
                <a:solidFill>
                  <a:srgbClr val="FEFEFE"/>
                </a:solidFill>
              </a:defRPr>
            </a:lvl3pPr>
            <a:lvl4pPr>
              <a:defRPr>
                <a:solidFill>
                  <a:srgbClr val="FEFEFE"/>
                </a:solidFill>
              </a:defRPr>
            </a:lvl4pPr>
            <a:lvl5pPr>
              <a:defRPr>
                <a:solidFill>
                  <a:srgbClr val="FEFEF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299190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7740587-8E63-4DFE-9AF5-EE9B927E84A9}"/>
              </a:ext>
            </a:extLst>
          </p:cNvPr>
          <p:cNvSpPr/>
          <p:nvPr/>
        </p:nvSpPr>
        <p:spPr>
          <a:xfrm>
            <a:off x="0" y="0"/>
            <a:ext cx="12192000" cy="108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0" tIns="60951" rIns="121900" bIns="60951" rtlCol="0" anchor="ctr"/>
          <a:lstStyle/>
          <a:p>
            <a:pPr algn="ctr"/>
            <a:endParaRPr lang="en-US" sz="1867">
              <a:latin typeface="Arial"/>
              <a:cs typeface="Arial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69BD9F-EB35-416C-A36A-048D2DF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11" y="125771"/>
            <a:ext cx="11071242" cy="106405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8B1A5-CCD1-4F18-B737-A7EC38F8D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6391" y="1450975"/>
            <a:ext cx="11068861" cy="28389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26C65-5E9D-4B0D-AC12-4EBEC46EDCDE}"/>
              </a:ext>
            </a:extLst>
          </p:cNvPr>
          <p:cNvSpPr txBox="1"/>
          <p:nvPr/>
        </p:nvSpPr>
        <p:spPr>
          <a:xfrm>
            <a:off x="603497" y="6670004"/>
            <a:ext cx="1080759" cy="831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600" kern="120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rPr>
              <a:t>© 2023 Juniper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4EE81-B719-4DC5-9FBB-34AA8A2ABF95}"/>
              </a:ext>
            </a:extLst>
          </p:cNvPr>
          <p:cNvSpPr txBox="1"/>
          <p:nvPr userDrawn="1"/>
        </p:nvSpPr>
        <p:spPr>
          <a:xfrm>
            <a:off x="11475416" y="6576223"/>
            <a:ext cx="28757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Bef>
                <a:spcPts val="600"/>
              </a:spcBef>
            </a:pPr>
            <a:fld id="{A9190996-0CE1-4162-A170-BB14DF216BD4}" type="slidenum">
              <a:rPr lang="en-US" sz="600" smtClean="0"/>
              <a:pPr algn="r">
                <a:spcBef>
                  <a:spcPts val="600"/>
                </a:spcBef>
              </a:pPr>
              <a:t>‹#›</a:t>
            </a:fld>
            <a:endParaRPr lang="en-US" sz="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37293A-600C-478E-BF29-CF68A17D82E6}"/>
              </a:ext>
            </a:extLst>
          </p:cNvPr>
          <p:cNvCxnSpPr>
            <a:cxnSpLocks/>
          </p:cNvCxnSpPr>
          <p:nvPr userDrawn="1"/>
        </p:nvCxnSpPr>
        <p:spPr>
          <a:xfrm>
            <a:off x="11452908" y="6517603"/>
            <a:ext cx="0" cy="2235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F44693-F829-0153-E9EB-B570AE75DA9B}"/>
              </a:ext>
            </a:extLst>
          </p:cNvPr>
          <p:cNvGrpSpPr/>
          <p:nvPr userDrawn="1"/>
        </p:nvGrpSpPr>
        <p:grpSpPr>
          <a:xfrm>
            <a:off x="10398023" y="6524864"/>
            <a:ext cx="867564" cy="238330"/>
            <a:chOff x="1855788" y="3378201"/>
            <a:chExt cx="3709987" cy="1019175"/>
          </a:xfrm>
          <a:solidFill>
            <a:schemeClr val="tx1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BCD44A9-D9D9-9664-9B77-F873B28C1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4197351"/>
              <a:ext cx="160337" cy="196850"/>
            </a:xfrm>
            <a:custGeom>
              <a:avLst/>
              <a:gdLst>
                <a:gd name="T0" fmla="*/ 0 w 101"/>
                <a:gd name="T1" fmla="*/ 0 h 124"/>
                <a:gd name="T2" fmla="*/ 13 w 101"/>
                <a:gd name="T3" fmla="*/ 0 h 124"/>
                <a:gd name="T4" fmla="*/ 87 w 101"/>
                <a:gd name="T5" fmla="*/ 101 h 124"/>
                <a:gd name="T6" fmla="*/ 87 w 101"/>
                <a:gd name="T7" fmla="*/ 0 h 124"/>
                <a:gd name="T8" fmla="*/ 101 w 101"/>
                <a:gd name="T9" fmla="*/ 0 h 124"/>
                <a:gd name="T10" fmla="*/ 101 w 101"/>
                <a:gd name="T11" fmla="*/ 124 h 124"/>
                <a:gd name="T12" fmla="*/ 89 w 101"/>
                <a:gd name="T13" fmla="*/ 124 h 124"/>
                <a:gd name="T14" fmla="*/ 12 w 101"/>
                <a:gd name="T15" fmla="*/ 18 h 124"/>
                <a:gd name="T16" fmla="*/ 12 w 101"/>
                <a:gd name="T17" fmla="*/ 124 h 124"/>
                <a:gd name="T18" fmla="*/ 0 w 101"/>
                <a:gd name="T19" fmla="*/ 124 h 124"/>
                <a:gd name="T20" fmla="*/ 0 w 101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24">
                  <a:moveTo>
                    <a:pt x="0" y="0"/>
                  </a:moveTo>
                  <a:lnTo>
                    <a:pt x="13" y="0"/>
                  </a:lnTo>
                  <a:lnTo>
                    <a:pt x="87" y="101"/>
                  </a:lnTo>
                  <a:lnTo>
                    <a:pt x="87" y="0"/>
                  </a:lnTo>
                  <a:lnTo>
                    <a:pt x="101" y="0"/>
                  </a:lnTo>
                  <a:lnTo>
                    <a:pt x="101" y="124"/>
                  </a:lnTo>
                  <a:lnTo>
                    <a:pt x="89" y="124"/>
                  </a:lnTo>
                  <a:lnTo>
                    <a:pt x="12" y="18"/>
                  </a:lnTo>
                  <a:lnTo>
                    <a:pt x="1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843885B-9B04-0E2D-E334-8FAB83107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197351"/>
              <a:ext cx="130175" cy="196850"/>
            </a:xfrm>
            <a:custGeom>
              <a:avLst/>
              <a:gdLst>
                <a:gd name="T0" fmla="*/ 0 w 82"/>
                <a:gd name="T1" fmla="*/ 0 h 124"/>
                <a:gd name="T2" fmla="*/ 82 w 82"/>
                <a:gd name="T3" fmla="*/ 0 h 124"/>
                <a:gd name="T4" fmla="*/ 82 w 82"/>
                <a:gd name="T5" fmla="*/ 12 h 124"/>
                <a:gd name="T6" fmla="*/ 13 w 82"/>
                <a:gd name="T7" fmla="*/ 12 h 124"/>
                <a:gd name="T8" fmla="*/ 13 w 82"/>
                <a:gd name="T9" fmla="*/ 53 h 124"/>
                <a:gd name="T10" fmla="*/ 80 w 82"/>
                <a:gd name="T11" fmla="*/ 53 h 124"/>
                <a:gd name="T12" fmla="*/ 80 w 82"/>
                <a:gd name="T13" fmla="*/ 65 h 124"/>
                <a:gd name="T14" fmla="*/ 13 w 82"/>
                <a:gd name="T15" fmla="*/ 65 h 124"/>
                <a:gd name="T16" fmla="*/ 13 w 82"/>
                <a:gd name="T17" fmla="*/ 112 h 124"/>
                <a:gd name="T18" fmla="*/ 82 w 82"/>
                <a:gd name="T19" fmla="*/ 112 h 124"/>
                <a:gd name="T20" fmla="*/ 82 w 82"/>
                <a:gd name="T21" fmla="*/ 124 h 124"/>
                <a:gd name="T22" fmla="*/ 0 w 82"/>
                <a:gd name="T23" fmla="*/ 124 h 124"/>
                <a:gd name="T24" fmla="*/ 0 w 82"/>
                <a:gd name="T25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24">
                  <a:moveTo>
                    <a:pt x="0" y="0"/>
                  </a:moveTo>
                  <a:lnTo>
                    <a:pt x="82" y="0"/>
                  </a:lnTo>
                  <a:lnTo>
                    <a:pt x="82" y="12"/>
                  </a:lnTo>
                  <a:lnTo>
                    <a:pt x="13" y="12"/>
                  </a:lnTo>
                  <a:lnTo>
                    <a:pt x="13" y="53"/>
                  </a:lnTo>
                  <a:lnTo>
                    <a:pt x="80" y="53"/>
                  </a:lnTo>
                  <a:lnTo>
                    <a:pt x="80" y="65"/>
                  </a:lnTo>
                  <a:lnTo>
                    <a:pt x="13" y="65"/>
                  </a:lnTo>
                  <a:lnTo>
                    <a:pt x="13" y="112"/>
                  </a:lnTo>
                  <a:lnTo>
                    <a:pt x="82" y="112"/>
                  </a:lnTo>
                  <a:lnTo>
                    <a:pt x="82" y="124"/>
                  </a:lnTo>
                  <a:lnTo>
                    <a:pt x="0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0CD7D2A2-6012-C226-418B-560F1EE6D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5" y="4197351"/>
              <a:ext cx="166687" cy="196850"/>
            </a:xfrm>
            <a:custGeom>
              <a:avLst/>
              <a:gdLst>
                <a:gd name="T0" fmla="*/ 46 w 105"/>
                <a:gd name="T1" fmla="*/ 12 h 124"/>
                <a:gd name="T2" fmla="*/ 0 w 105"/>
                <a:gd name="T3" fmla="*/ 12 h 124"/>
                <a:gd name="T4" fmla="*/ 0 w 105"/>
                <a:gd name="T5" fmla="*/ 0 h 124"/>
                <a:gd name="T6" fmla="*/ 105 w 105"/>
                <a:gd name="T7" fmla="*/ 0 h 124"/>
                <a:gd name="T8" fmla="*/ 105 w 105"/>
                <a:gd name="T9" fmla="*/ 12 h 124"/>
                <a:gd name="T10" fmla="*/ 59 w 105"/>
                <a:gd name="T11" fmla="*/ 12 h 124"/>
                <a:gd name="T12" fmla="*/ 59 w 105"/>
                <a:gd name="T13" fmla="*/ 124 h 124"/>
                <a:gd name="T14" fmla="*/ 46 w 105"/>
                <a:gd name="T15" fmla="*/ 124 h 124"/>
                <a:gd name="T16" fmla="*/ 46 w 105"/>
                <a:gd name="T17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24">
                  <a:moveTo>
                    <a:pt x="4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12"/>
                  </a:lnTo>
                  <a:lnTo>
                    <a:pt x="59" y="12"/>
                  </a:lnTo>
                  <a:lnTo>
                    <a:pt x="59" y="124"/>
                  </a:lnTo>
                  <a:lnTo>
                    <a:pt x="46" y="124"/>
                  </a:lnTo>
                  <a:lnTo>
                    <a:pt x="4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E024927-3783-3610-825A-7A1D18B9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4197351"/>
              <a:ext cx="268287" cy="196850"/>
            </a:xfrm>
            <a:custGeom>
              <a:avLst/>
              <a:gdLst>
                <a:gd name="T0" fmla="*/ 0 w 169"/>
                <a:gd name="T1" fmla="*/ 0 h 124"/>
                <a:gd name="T2" fmla="*/ 14 w 169"/>
                <a:gd name="T3" fmla="*/ 0 h 124"/>
                <a:gd name="T4" fmla="*/ 45 w 169"/>
                <a:gd name="T5" fmla="*/ 101 h 124"/>
                <a:gd name="T6" fmla="*/ 78 w 169"/>
                <a:gd name="T7" fmla="*/ 0 h 124"/>
                <a:gd name="T8" fmla="*/ 91 w 169"/>
                <a:gd name="T9" fmla="*/ 0 h 124"/>
                <a:gd name="T10" fmla="*/ 124 w 169"/>
                <a:gd name="T11" fmla="*/ 101 h 124"/>
                <a:gd name="T12" fmla="*/ 155 w 169"/>
                <a:gd name="T13" fmla="*/ 0 h 124"/>
                <a:gd name="T14" fmla="*/ 169 w 169"/>
                <a:gd name="T15" fmla="*/ 0 h 124"/>
                <a:gd name="T16" fmla="*/ 128 w 169"/>
                <a:gd name="T17" fmla="*/ 124 h 124"/>
                <a:gd name="T18" fmla="*/ 118 w 169"/>
                <a:gd name="T19" fmla="*/ 124 h 124"/>
                <a:gd name="T20" fmla="*/ 85 w 169"/>
                <a:gd name="T21" fmla="*/ 21 h 124"/>
                <a:gd name="T22" fmla="*/ 51 w 169"/>
                <a:gd name="T23" fmla="*/ 124 h 124"/>
                <a:gd name="T24" fmla="*/ 39 w 169"/>
                <a:gd name="T25" fmla="*/ 124 h 124"/>
                <a:gd name="T26" fmla="*/ 0 w 169"/>
                <a:gd name="T2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24">
                  <a:moveTo>
                    <a:pt x="0" y="0"/>
                  </a:moveTo>
                  <a:lnTo>
                    <a:pt x="14" y="0"/>
                  </a:lnTo>
                  <a:lnTo>
                    <a:pt x="45" y="101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24" y="101"/>
                  </a:lnTo>
                  <a:lnTo>
                    <a:pt x="155" y="0"/>
                  </a:lnTo>
                  <a:lnTo>
                    <a:pt x="169" y="0"/>
                  </a:lnTo>
                  <a:lnTo>
                    <a:pt x="128" y="124"/>
                  </a:lnTo>
                  <a:lnTo>
                    <a:pt x="118" y="124"/>
                  </a:lnTo>
                  <a:lnTo>
                    <a:pt x="85" y="21"/>
                  </a:lnTo>
                  <a:lnTo>
                    <a:pt x="51" y="124"/>
                  </a:lnTo>
                  <a:lnTo>
                    <a:pt x="39" y="1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AF4402B5-50DA-EAAC-8A53-A031A7376E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7550" y="4192588"/>
              <a:ext cx="198437" cy="204788"/>
            </a:xfrm>
            <a:custGeom>
              <a:avLst/>
              <a:gdLst>
                <a:gd name="T0" fmla="*/ 0 w 83"/>
                <a:gd name="T1" fmla="*/ 43 h 85"/>
                <a:gd name="T2" fmla="*/ 42 w 83"/>
                <a:gd name="T3" fmla="*/ 0 h 85"/>
                <a:gd name="T4" fmla="*/ 83 w 83"/>
                <a:gd name="T5" fmla="*/ 43 h 85"/>
                <a:gd name="T6" fmla="*/ 42 w 83"/>
                <a:gd name="T7" fmla="*/ 85 h 85"/>
                <a:gd name="T8" fmla="*/ 0 w 83"/>
                <a:gd name="T9" fmla="*/ 43 h 85"/>
                <a:gd name="T10" fmla="*/ 74 w 83"/>
                <a:gd name="T11" fmla="*/ 43 h 85"/>
                <a:gd name="T12" fmla="*/ 42 w 83"/>
                <a:gd name="T13" fmla="*/ 9 h 85"/>
                <a:gd name="T14" fmla="*/ 9 w 83"/>
                <a:gd name="T15" fmla="*/ 43 h 85"/>
                <a:gd name="T16" fmla="*/ 42 w 83"/>
                <a:gd name="T17" fmla="*/ 77 h 85"/>
                <a:gd name="T18" fmla="*/ 74 w 83"/>
                <a:gd name="T19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85">
                  <a:moveTo>
                    <a:pt x="0" y="43"/>
                  </a:moveTo>
                  <a:cubicBezTo>
                    <a:pt x="0" y="13"/>
                    <a:pt x="15" y="0"/>
                    <a:pt x="42" y="0"/>
                  </a:cubicBezTo>
                  <a:cubicBezTo>
                    <a:pt x="68" y="0"/>
                    <a:pt x="83" y="13"/>
                    <a:pt x="83" y="43"/>
                  </a:cubicBezTo>
                  <a:cubicBezTo>
                    <a:pt x="83" y="72"/>
                    <a:pt x="68" y="85"/>
                    <a:pt x="42" y="85"/>
                  </a:cubicBezTo>
                  <a:cubicBezTo>
                    <a:pt x="15" y="85"/>
                    <a:pt x="0" y="72"/>
                    <a:pt x="0" y="43"/>
                  </a:cubicBezTo>
                  <a:close/>
                  <a:moveTo>
                    <a:pt x="74" y="43"/>
                  </a:moveTo>
                  <a:cubicBezTo>
                    <a:pt x="74" y="21"/>
                    <a:pt x="64" y="9"/>
                    <a:pt x="42" y="9"/>
                  </a:cubicBezTo>
                  <a:cubicBezTo>
                    <a:pt x="19" y="9"/>
                    <a:pt x="9" y="21"/>
                    <a:pt x="9" y="43"/>
                  </a:cubicBezTo>
                  <a:cubicBezTo>
                    <a:pt x="9" y="65"/>
                    <a:pt x="19" y="77"/>
                    <a:pt x="42" y="77"/>
                  </a:cubicBezTo>
                  <a:cubicBezTo>
                    <a:pt x="64" y="77"/>
                    <a:pt x="74" y="65"/>
                    <a:pt x="74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1070E4E3-DDE0-B757-FF81-7C8E43E77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850" y="4197351"/>
              <a:ext cx="150812" cy="196850"/>
            </a:xfrm>
            <a:custGeom>
              <a:avLst/>
              <a:gdLst>
                <a:gd name="T0" fmla="*/ 33 w 63"/>
                <a:gd name="T1" fmla="*/ 48 h 82"/>
                <a:gd name="T2" fmla="*/ 8 w 63"/>
                <a:gd name="T3" fmla="*/ 48 h 82"/>
                <a:gd name="T4" fmla="*/ 8 w 63"/>
                <a:gd name="T5" fmla="*/ 82 h 82"/>
                <a:gd name="T6" fmla="*/ 0 w 63"/>
                <a:gd name="T7" fmla="*/ 82 h 82"/>
                <a:gd name="T8" fmla="*/ 0 w 63"/>
                <a:gd name="T9" fmla="*/ 0 h 82"/>
                <a:gd name="T10" fmla="*/ 35 w 63"/>
                <a:gd name="T11" fmla="*/ 0 h 82"/>
                <a:gd name="T12" fmla="*/ 63 w 63"/>
                <a:gd name="T13" fmla="*/ 24 h 82"/>
                <a:gd name="T14" fmla="*/ 42 w 63"/>
                <a:gd name="T15" fmla="*/ 48 h 82"/>
                <a:gd name="T16" fmla="*/ 61 w 63"/>
                <a:gd name="T17" fmla="*/ 82 h 82"/>
                <a:gd name="T18" fmla="*/ 52 w 63"/>
                <a:gd name="T19" fmla="*/ 82 h 82"/>
                <a:gd name="T20" fmla="*/ 33 w 63"/>
                <a:gd name="T21" fmla="*/ 48 h 82"/>
                <a:gd name="T22" fmla="*/ 35 w 63"/>
                <a:gd name="T23" fmla="*/ 40 h 82"/>
                <a:gd name="T24" fmla="*/ 54 w 63"/>
                <a:gd name="T25" fmla="*/ 24 h 82"/>
                <a:gd name="T26" fmla="*/ 35 w 63"/>
                <a:gd name="T27" fmla="*/ 8 h 82"/>
                <a:gd name="T28" fmla="*/ 8 w 63"/>
                <a:gd name="T29" fmla="*/ 8 h 82"/>
                <a:gd name="T30" fmla="*/ 8 w 63"/>
                <a:gd name="T31" fmla="*/ 40 h 82"/>
                <a:gd name="T32" fmla="*/ 35 w 63"/>
                <a:gd name="T3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82">
                  <a:moveTo>
                    <a:pt x="33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4" y="0"/>
                    <a:pt x="63" y="7"/>
                    <a:pt x="63" y="24"/>
                  </a:cubicBezTo>
                  <a:cubicBezTo>
                    <a:pt x="63" y="38"/>
                    <a:pt x="56" y="46"/>
                    <a:pt x="42" y="48"/>
                  </a:cubicBezTo>
                  <a:cubicBezTo>
                    <a:pt x="61" y="82"/>
                    <a:pt x="61" y="82"/>
                    <a:pt x="61" y="82"/>
                  </a:cubicBezTo>
                  <a:cubicBezTo>
                    <a:pt x="52" y="82"/>
                    <a:pt x="52" y="82"/>
                    <a:pt x="52" y="82"/>
                  </a:cubicBezTo>
                  <a:lnTo>
                    <a:pt x="33" y="48"/>
                  </a:lnTo>
                  <a:close/>
                  <a:moveTo>
                    <a:pt x="35" y="40"/>
                  </a:moveTo>
                  <a:cubicBezTo>
                    <a:pt x="47" y="40"/>
                    <a:pt x="54" y="37"/>
                    <a:pt x="54" y="24"/>
                  </a:cubicBezTo>
                  <a:cubicBezTo>
                    <a:pt x="54" y="11"/>
                    <a:pt x="47" y="8"/>
                    <a:pt x="35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3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50B4A804-4060-AF13-0722-25CB83041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525" y="4197351"/>
              <a:ext cx="153987" cy="196850"/>
            </a:xfrm>
            <a:custGeom>
              <a:avLst/>
              <a:gdLst>
                <a:gd name="T0" fmla="*/ 38 w 97"/>
                <a:gd name="T1" fmla="*/ 57 h 124"/>
                <a:gd name="T2" fmla="*/ 14 w 97"/>
                <a:gd name="T3" fmla="*/ 85 h 124"/>
                <a:gd name="T4" fmla="*/ 14 w 97"/>
                <a:gd name="T5" fmla="*/ 124 h 124"/>
                <a:gd name="T6" fmla="*/ 0 w 97"/>
                <a:gd name="T7" fmla="*/ 124 h 124"/>
                <a:gd name="T8" fmla="*/ 0 w 97"/>
                <a:gd name="T9" fmla="*/ 0 h 124"/>
                <a:gd name="T10" fmla="*/ 14 w 97"/>
                <a:gd name="T11" fmla="*/ 0 h 124"/>
                <a:gd name="T12" fmla="*/ 14 w 97"/>
                <a:gd name="T13" fmla="*/ 68 h 124"/>
                <a:gd name="T14" fmla="*/ 76 w 97"/>
                <a:gd name="T15" fmla="*/ 0 h 124"/>
                <a:gd name="T16" fmla="*/ 91 w 97"/>
                <a:gd name="T17" fmla="*/ 0 h 124"/>
                <a:gd name="T18" fmla="*/ 47 w 97"/>
                <a:gd name="T19" fmla="*/ 48 h 124"/>
                <a:gd name="T20" fmla="*/ 97 w 97"/>
                <a:gd name="T21" fmla="*/ 124 h 124"/>
                <a:gd name="T22" fmla="*/ 82 w 97"/>
                <a:gd name="T23" fmla="*/ 124 h 124"/>
                <a:gd name="T24" fmla="*/ 38 w 97"/>
                <a:gd name="T25" fmla="*/ 5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24">
                  <a:moveTo>
                    <a:pt x="38" y="57"/>
                  </a:moveTo>
                  <a:lnTo>
                    <a:pt x="14" y="85"/>
                  </a:lnTo>
                  <a:lnTo>
                    <a:pt x="14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68"/>
                  </a:lnTo>
                  <a:lnTo>
                    <a:pt x="76" y="0"/>
                  </a:lnTo>
                  <a:lnTo>
                    <a:pt x="91" y="0"/>
                  </a:lnTo>
                  <a:lnTo>
                    <a:pt x="47" y="48"/>
                  </a:lnTo>
                  <a:lnTo>
                    <a:pt x="97" y="124"/>
                  </a:lnTo>
                  <a:lnTo>
                    <a:pt x="82" y="124"/>
                  </a:lnTo>
                  <a:lnTo>
                    <a:pt x="38" y="5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9420134C-CEDF-3BE5-7D2D-40289060F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5" y="4192588"/>
              <a:ext cx="160337" cy="204788"/>
            </a:xfrm>
            <a:custGeom>
              <a:avLst/>
              <a:gdLst>
                <a:gd name="T0" fmla="*/ 0 w 67"/>
                <a:gd name="T1" fmla="*/ 75 h 85"/>
                <a:gd name="T2" fmla="*/ 5 w 67"/>
                <a:gd name="T3" fmla="*/ 69 h 85"/>
                <a:gd name="T4" fmla="*/ 34 w 67"/>
                <a:gd name="T5" fmla="*/ 77 h 85"/>
                <a:gd name="T6" fmla="*/ 59 w 67"/>
                <a:gd name="T7" fmla="*/ 61 h 85"/>
                <a:gd name="T8" fmla="*/ 34 w 67"/>
                <a:gd name="T9" fmla="*/ 45 h 85"/>
                <a:gd name="T10" fmla="*/ 5 w 67"/>
                <a:gd name="T11" fmla="*/ 22 h 85"/>
                <a:gd name="T12" fmla="*/ 34 w 67"/>
                <a:gd name="T13" fmla="*/ 0 h 85"/>
                <a:gd name="T14" fmla="*/ 63 w 67"/>
                <a:gd name="T15" fmla="*/ 8 h 85"/>
                <a:gd name="T16" fmla="*/ 58 w 67"/>
                <a:gd name="T17" fmla="*/ 15 h 85"/>
                <a:gd name="T18" fmla="*/ 34 w 67"/>
                <a:gd name="T19" fmla="*/ 8 h 85"/>
                <a:gd name="T20" fmla="*/ 13 w 67"/>
                <a:gd name="T21" fmla="*/ 22 h 85"/>
                <a:gd name="T22" fmla="*/ 36 w 67"/>
                <a:gd name="T23" fmla="*/ 37 h 85"/>
                <a:gd name="T24" fmla="*/ 67 w 67"/>
                <a:gd name="T25" fmla="*/ 61 h 85"/>
                <a:gd name="T26" fmla="*/ 34 w 67"/>
                <a:gd name="T27" fmla="*/ 85 h 85"/>
                <a:gd name="T28" fmla="*/ 0 w 67"/>
                <a:gd name="T29" fmla="*/ 7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5">
                  <a:moveTo>
                    <a:pt x="0" y="75"/>
                  </a:moveTo>
                  <a:cubicBezTo>
                    <a:pt x="5" y="69"/>
                    <a:pt x="5" y="69"/>
                    <a:pt x="5" y="69"/>
                  </a:cubicBezTo>
                  <a:cubicBezTo>
                    <a:pt x="15" y="75"/>
                    <a:pt x="24" y="77"/>
                    <a:pt x="34" y="77"/>
                  </a:cubicBezTo>
                  <a:cubicBezTo>
                    <a:pt x="51" y="77"/>
                    <a:pt x="59" y="72"/>
                    <a:pt x="59" y="61"/>
                  </a:cubicBezTo>
                  <a:cubicBezTo>
                    <a:pt x="59" y="49"/>
                    <a:pt x="49" y="48"/>
                    <a:pt x="34" y="45"/>
                  </a:cubicBezTo>
                  <a:cubicBezTo>
                    <a:pt x="16" y="42"/>
                    <a:pt x="5" y="39"/>
                    <a:pt x="5" y="22"/>
                  </a:cubicBezTo>
                  <a:cubicBezTo>
                    <a:pt x="5" y="7"/>
                    <a:pt x="15" y="0"/>
                    <a:pt x="34" y="0"/>
                  </a:cubicBezTo>
                  <a:cubicBezTo>
                    <a:pt x="47" y="0"/>
                    <a:pt x="56" y="3"/>
                    <a:pt x="63" y="8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2" y="11"/>
                    <a:pt x="43" y="8"/>
                    <a:pt x="34" y="8"/>
                  </a:cubicBezTo>
                  <a:cubicBezTo>
                    <a:pt x="19" y="8"/>
                    <a:pt x="13" y="12"/>
                    <a:pt x="13" y="22"/>
                  </a:cubicBezTo>
                  <a:cubicBezTo>
                    <a:pt x="13" y="33"/>
                    <a:pt x="22" y="35"/>
                    <a:pt x="36" y="37"/>
                  </a:cubicBezTo>
                  <a:cubicBezTo>
                    <a:pt x="54" y="40"/>
                    <a:pt x="67" y="43"/>
                    <a:pt x="67" y="61"/>
                  </a:cubicBezTo>
                  <a:cubicBezTo>
                    <a:pt x="67" y="77"/>
                    <a:pt x="57" y="85"/>
                    <a:pt x="34" y="85"/>
                  </a:cubicBezTo>
                  <a:cubicBezTo>
                    <a:pt x="22" y="85"/>
                    <a:pt x="11" y="82"/>
                    <a:pt x="0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E7F3907B-6815-78EC-1A96-FC5C82842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350" y="3379788"/>
              <a:ext cx="352425" cy="730250"/>
            </a:xfrm>
            <a:custGeom>
              <a:avLst/>
              <a:gdLst>
                <a:gd name="T0" fmla="*/ 120 w 147"/>
                <a:gd name="T1" fmla="*/ 0 h 303"/>
                <a:gd name="T2" fmla="*/ 0 w 147"/>
                <a:gd name="T3" fmla="*/ 125 h 303"/>
                <a:gd name="T4" fmla="*/ 0 w 147"/>
                <a:gd name="T5" fmla="*/ 303 h 303"/>
                <a:gd name="T6" fmla="*/ 27 w 147"/>
                <a:gd name="T7" fmla="*/ 303 h 303"/>
                <a:gd name="T8" fmla="*/ 27 w 147"/>
                <a:gd name="T9" fmla="*/ 125 h 303"/>
                <a:gd name="T10" fmla="*/ 120 w 147"/>
                <a:gd name="T11" fmla="*/ 26 h 303"/>
                <a:gd name="T12" fmla="*/ 147 w 147"/>
                <a:gd name="T13" fmla="*/ 27 h 303"/>
                <a:gd name="T14" fmla="*/ 147 w 147"/>
                <a:gd name="T15" fmla="*/ 1 h 303"/>
                <a:gd name="T16" fmla="*/ 120 w 147"/>
                <a:gd name="T17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03">
                  <a:moveTo>
                    <a:pt x="120" y="0"/>
                  </a:moveTo>
                  <a:cubicBezTo>
                    <a:pt x="5" y="0"/>
                    <a:pt x="0" y="52"/>
                    <a:pt x="0" y="125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7" y="70"/>
                    <a:pt x="25" y="26"/>
                    <a:pt x="120" y="26"/>
                  </a:cubicBezTo>
                  <a:cubicBezTo>
                    <a:pt x="130" y="26"/>
                    <a:pt x="139" y="26"/>
                    <a:pt x="147" y="27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39" y="1"/>
                    <a:pt x="130" y="0"/>
                    <a:pt x="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7308546A-3199-C90E-482E-708F8F639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3394076"/>
              <a:ext cx="582612" cy="730250"/>
            </a:xfrm>
            <a:custGeom>
              <a:avLst/>
              <a:gdLst>
                <a:gd name="T0" fmla="*/ 0 w 243"/>
                <a:gd name="T1" fmla="*/ 181 h 303"/>
                <a:gd name="T2" fmla="*/ 0 w 243"/>
                <a:gd name="T3" fmla="*/ 0 h 303"/>
                <a:gd name="T4" fmla="*/ 28 w 243"/>
                <a:gd name="T5" fmla="*/ 0 h 303"/>
                <a:gd name="T6" fmla="*/ 28 w 243"/>
                <a:gd name="T7" fmla="*/ 182 h 303"/>
                <a:gd name="T8" fmla="*/ 123 w 243"/>
                <a:gd name="T9" fmla="*/ 278 h 303"/>
                <a:gd name="T10" fmla="*/ 216 w 243"/>
                <a:gd name="T11" fmla="*/ 179 h 303"/>
                <a:gd name="T12" fmla="*/ 216 w 243"/>
                <a:gd name="T13" fmla="*/ 0 h 303"/>
                <a:gd name="T14" fmla="*/ 243 w 243"/>
                <a:gd name="T15" fmla="*/ 0 h 303"/>
                <a:gd name="T16" fmla="*/ 243 w 243"/>
                <a:gd name="T17" fmla="*/ 179 h 303"/>
                <a:gd name="T18" fmla="*/ 123 w 243"/>
                <a:gd name="T19" fmla="*/ 303 h 303"/>
                <a:gd name="T20" fmla="*/ 0 w 243"/>
                <a:gd name="T21" fmla="*/ 18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303">
                  <a:moveTo>
                    <a:pt x="0" y="18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82"/>
                    <a:pt x="28" y="182"/>
                    <a:pt x="28" y="182"/>
                  </a:cubicBezTo>
                  <a:cubicBezTo>
                    <a:pt x="28" y="234"/>
                    <a:pt x="27" y="278"/>
                    <a:pt x="123" y="278"/>
                  </a:cubicBezTo>
                  <a:cubicBezTo>
                    <a:pt x="218" y="278"/>
                    <a:pt x="216" y="234"/>
                    <a:pt x="216" y="179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79"/>
                    <a:pt x="243" y="179"/>
                    <a:pt x="243" y="179"/>
                  </a:cubicBezTo>
                  <a:cubicBezTo>
                    <a:pt x="243" y="252"/>
                    <a:pt x="238" y="303"/>
                    <a:pt x="123" y="303"/>
                  </a:cubicBezTo>
                  <a:cubicBezTo>
                    <a:pt x="7" y="303"/>
                    <a:pt x="0" y="252"/>
                    <a:pt x="0" y="18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FA0F85D1-198C-D685-46D8-0A2209F5B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388" y="3379788"/>
              <a:ext cx="581025" cy="730250"/>
            </a:xfrm>
            <a:custGeom>
              <a:avLst/>
              <a:gdLst>
                <a:gd name="T0" fmla="*/ 242 w 242"/>
                <a:gd name="T1" fmla="*/ 122 h 303"/>
                <a:gd name="T2" fmla="*/ 242 w 242"/>
                <a:gd name="T3" fmla="*/ 303 h 303"/>
                <a:gd name="T4" fmla="*/ 215 w 242"/>
                <a:gd name="T5" fmla="*/ 303 h 303"/>
                <a:gd name="T6" fmla="*/ 215 w 242"/>
                <a:gd name="T7" fmla="*/ 122 h 303"/>
                <a:gd name="T8" fmla="*/ 120 w 242"/>
                <a:gd name="T9" fmla="*/ 26 h 303"/>
                <a:gd name="T10" fmla="*/ 27 w 242"/>
                <a:gd name="T11" fmla="*/ 125 h 303"/>
                <a:gd name="T12" fmla="*/ 27 w 242"/>
                <a:gd name="T13" fmla="*/ 303 h 303"/>
                <a:gd name="T14" fmla="*/ 0 w 242"/>
                <a:gd name="T15" fmla="*/ 303 h 303"/>
                <a:gd name="T16" fmla="*/ 0 w 242"/>
                <a:gd name="T17" fmla="*/ 125 h 303"/>
                <a:gd name="T18" fmla="*/ 120 w 242"/>
                <a:gd name="T19" fmla="*/ 0 h 303"/>
                <a:gd name="T20" fmla="*/ 242 w 242"/>
                <a:gd name="T21" fmla="*/ 12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2" h="303">
                  <a:moveTo>
                    <a:pt x="242" y="122"/>
                  </a:moveTo>
                  <a:cubicBezTo>
                    <a:pt x="242" y="303"/>
                    <a:pt x="242" y="303"/>
                    <a:pt x="242" y="303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5" y="122"/>
                    <a:pt x="215" y="122"/>
                    <a:pt x="215" y="122"/>
                  </a:cubicBezTo>
                  <a:cubicBezTo>
                    <a:pt x="215" y="70"/>
                    <a:pt x="215" y="26"/>
                    <a:pt x="120" y="26"/>
                  </a:cubicBezTo>
                  <a:cubicBezTo>
                    <a:pt x="25" y="26"/>
                    <a:pt x="27" y="70"/>
                    <a:pt x="27" y="125"/>
                  </a:cubicBezTo>
                  <a:cubicBezTo>
                    <a:pt x="27" y="303"/>
                    <a:pt x="27" y="303"/>
                    <a:pt x="27" y="303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2"/>
                    <a:pt x="5" y="0"/>
                    <a:pt x="120" y="0"/>
                  </a:cubicBezTo>
                  <a:cubicBezTo>
                    <a:pt x="235" y="0"/>
                    <a:pt x="242" y="52"/>
                    <a:pt x="242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Rectangle 16">
              <a:extLst>
                <a:ext uri="{FF2B5EF4-FFF2-40B4-BE49-F238E27FC236}">
                  <a16:creationId xmlns:a16="http://schemas.microsoft.com/office/drawing/2014/main" id="{294DA41B-4DC2-08B0-F171-5695B0F43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6650" y="3397251"/>
              <a:ext cx="61912" cy="7127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84B2F56-E1DF-6323-5C1F-5EF4C5E6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7625" y="3397251"/>
              <a:ext cx="573087" cy="712788"/>
            </a:xfrm>
            <a:custGeom>
              <a:avLst/>
              <a:gdLst>
                <a:gd name="T0" fmla="*/ 0 w 239"/>
                <a:gd name="T1" fmla="*/ 0 h 296"/>
                <a:gd name="T2" fmla="*/ 139 w 239"/>
                <a:gd name="T3" fmla="*/ 0 h 296"/>
                <a:gd name="T4" fmla="*/ 239 w 239"/>
                <a:gd name="T5" fmla="*/ 95 h 296"/>
                <a:gd name="T6" fmla="*/ 139 w 239"/>
                <a:gd name="T7" fmla="*/ 193 h 296"/>
                <a:gd name="T8" fmla="*/ 27 w 239"/>
                <a:gd name="T9" fmla="*/ 193 h 296"/>
                <a:gd name="T10" fmla="*/ 27 w 239"/>
                <a:gd name="T11" fmla="*/ 296 h 296"/>
                <a:gd name="T12" fmla="*/ 0 w 239"/>
                <a:gd name="T13" fmla="*/ 296 h 296"/>
                <a:gd name="T14" fmla="*/ 0 w 239"/>
                <a:gd name="T15" fmla="*/ 0 h 296"/>
                <a:gd name="T16" fmla="*/ 139 w 239"/>
                <a:gd name="T17" fmla="*/ 167 h 296"/>
                <a:gd name="T18" fmla="*/ 211 w 239"/>
                <a:gd name="T19" fmla="*/ 96 h 296"/>
                <a:gd name="T20" fmla="*/ 138 w 239"/>
                <a:gd name="T21" fmla="*/ 26 h 296"/>
                <a:gd name="T22" fmla="*/ 27 w 239"/>
                <a:gd name="T23" fmla="*/ 26 h 296"/>
                <a:gd name="T24" fmla="*/ 27 w 239"/>
                <a:gd name="T25" fmla="*/ 167 h 296"/>
                <a:gd name="T26" fmla="*/ 139 w 239"/>
                <a:gd name="T27" fmla="*/ 167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" h="296">
                  <a:moveTo>
                    <a:pt x="0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208" y="0"/>
                    <a:pt x="239" y="34"/>
                    <a:pt x="239" y="95"/>
                  </a:cubicBezTo>
                  <a:cubicBezTo>
                    <a:pt x="239" y="156"/>
                    <a:pt x="208" y="193"/>
                    <a:pt x="139" y="193"/>
                  </a:cubicBezTo>
                  <a:cubicBezTo>
                    <a:pt x="27" y="193"/>
                    <a:pt x="27" y="193"/>
                    <a:pt x="27" y="193"/>
                  </a:cubicBezTo>
                  <a:cubicBezTo>
                    <a:pt x="27" y="296"/>
                    <a:pt x="27" y="296"/>
                    <a:pt x="27" y="296"/>
                  </a:cubicBezTo>
                  <a:cubicBezTo>
                    <a:pt x="0" y="296"/>
                    <a:pt x="0" y="296"/>
                    <a:pt x="0" y="296"/>
                  </a:cubicBezTo>
                  <a:lnTo>
                    <a:pt x="0" y="0"/>
                  </a:lnTo>
                  <a:close/>
                  <a:moveTo>
                    <a:pt x="139" y="167"/>
                  </a:moveTo>
                  <a:cubicBezTo>
                    <a:pt x="187" y="167"/>
                    <a:pt x="211" y="143"/>
                    <a:pt x="211" y="96"/>
                  </a:cubicBezTo>
                  <a:cubicBezTo>
                    <a:pt x="211" y="49"/>
                    <a:pt x="185" y="26"/>
                    <a:pt x="13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167"/>
                    <a:pt x="27" y="167"/>
                    <a:pt x="27" y="167"/>
                  </a:cubicBezTo>
                  <a:lnTo>
                    <a:pt x="139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285EE1D0-F52B-0BA4-DC3D-08EC5065D1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325" y="3378201"/>
              <a:ext cx="614362" cy="746125"/>
            </a:xfrm>
            <a:custGeom>
              <a:avLst/>
              <a:gdLst>
                <a:gd name="T0" fmla="*/ 0 w 256"/>
                <a:gd name="T1" fmla="*/ 155 h 310"/>
                <a:gd name="T2" fmla="*/ 137 w 256"/>
                <a:gd name="T3" fmla="*/ 0 h 310"/>
                <a:gd name="T4" fmla="*/ 256 w 256"/>
                <a:gd name="T5" fmla="*/ 160 h 310"/>
                <a:gd name="T6" fmla="*/ 27 w 256"/>
                <a:gd name="T7" fmla="*/ 160 h 310"/>
                <a:gd name="T8" fmla="*/ 139 w 256"/>
                <a:gd name="T9" fmla="*/ 286 h 310"/>
                <a:gd name="T10" fmla="*/ 236 w 256"/>
                <a:gd name="T11" fmla="*/ 254 h 310"/>
                <a:gd name="T12" fmla="*/ 251 w 256"/>
                <a:gd name="T13" fmla="*/ 274 h 310"/>
                <a:gd name="T14" fmla="*/ 139 w 256"/>
                <a:gd name="T15" fmla="*/ 310 h 310"/>
                <a:gd name="T16" fmla="*/ 0 w 256"/>
                <a:gd name="T17" fmla="*/ 155 h 310"/>
                <a:gd name="T18" fmla="*/ 27 w 256"/>
                <a:gd name="T19" fmla="*/ 135 h 310"/>
                <a:gd name="T20" fmla="*/ 229 w 256"/>
                <a:gd name="T21" fmla="*/ 135 h 310"/>
                <a:gd name="T22" fmla="*/ 136 w 256"/>
                <a:gd name="T23" fmla="*/ 25 h 310"/>
                <a:gd name="T24" fmla="*/ 27 w 256"/>
                <a:gd name="T25" fmla="*/ 135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6" h="310">
                  <a:moveTo>
                    <a:pt x="0" y="155"/>
                  </a:moveTo>
                  <a:cubicBezTo>
                    <a:pt x="0" y="68"/>
                    <a:pt x="25" y="0"/>
                    <a:pt x="137" y="0"/>
                  </a:cubicBezTo>
                  <a:cubicBezTo>
                    <a:pt x="252" y="0"/>
                    <a:pt x="256" y="78"/>
                    <a:pt x="256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27" y="232"/>
                    <a:pt x="45" y="286"/>
                    <a:pt x="139" y="286"/>
                  </a:cubicBezTo>
                  <a:cubicBezTo>
                    <a:pt x="189" y="286"/>
                    <a:pt x="212" y="272"/>
                    <a:pt x="236" y="254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24" y="294"/>
                    <a:pt x="192" y="310"/>
                    <a:pt x="139" y="310"/>
                  </a:cubicBezTo>
                  <a:cubicBezTo>
                    <a:pt x="22" y="310"/>
                    <a:pt x="0" y="242"/>
                    <a:pt x="0" y="155"/>
                  </a:cubicBezTo>
                  <a:close/>
                  <a:moveTo>
                    <a:pt x="27" y="135"/>
                  </a:moveTo>
                  <a:cubicBezTo>
                    <a:pt x="229" y="135"/>
                    <a:pt x="229" y="135"/>
                    <a:pt x="229" y="135"/>
                  </a:cubicBezTo>
                  <a:cubicBezTo>
                    <a:pt x="226" y="76"/>
                    <a:pt x="223" y="25"/>
                    <a:pt x="136" y="25"/>
                  </a:cubicBezTo>
                  <a:cubicBezTo>
                    <a:pt x="53" y="25"/>
                    <a:pt x="30" y="70"/>
                    <a:pt x="27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1BFEAD36-64F9-1263-2C73-A17E92807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5788" y="3394076"/>
              <a:ext cx="312737" cy="873125"/>
            </a:xfrm>
            <a:custGeom>
              <a:avLst/>
              <a:gdLst>
                <a:gd name="T0" fmla="*/ 10 w 130"/>
                <a:gd name="T1" fmla="*/ 362 h 362"/>
                <a:gd name="T2" fmla="*/ 130 w 130"/>
                <a:gd name="T3" fmla="*/ 237 h 362"/>
                <a:gd name="T4" fmla="*/ 130 w 130"/>
                <a:gd name="T5" fmla="*/ 0 h 362"/>
                <a:gd name="T6" fmla="*/ 103 w 130"/>
                <a:gd name="T7" fmla="*/ 0 h 362"/>
                <a:gd name="T8" fmla="*/ 103 w 130"/>
                <a:gd name="T9" fmla="*/ 237 h 362"/>
                <a:gd name="T10" fmla="*/ 10 w 130"/>
                <a:gd name="T11" fmla="*/ 336 h 362"/>
                <a:gd name="T12" fmla="*/ 0 w 130"/>
                <a:gd name="T13" fmla="*/ 336 h 362"/>
                <a:gd name="T14" fmla="*/ 0 w 130"/>
                <a:gd name="T15" fmla="*/ 361 h 362"/>
                <a:gd name="T16" fmla="*/ 10 w 130"/>
                <a:gd name="T1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62">
                  <a:moveTo>
                    <a:pt x="10" y="362"/>
                  </a:moveTo>
                  <a:cubicBezTo>
                    <a:pt x="126" y="362"/>
                    <a:pt x="130" y="310"/>
                    <a:pt x="130" y="23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237"/>
                    <a:pt x="103" y="237"/>
                    <a:pt x="103" y="237"/>
                  </a:cubicBezTo>
                  <a:cubicBezTo>
                    <a:pt x="103" y="292"/>
                    <a:pt x="105" y="336"/>
                    <a:pt x="10" y="336"/>
                  </a:cubicBezTo>
                  <a:cubicBezTo>
                    <a:pt x="7" y="336"/>
                    <a:pt x="3" y="336"/>
                    <a:pt x="0" y="33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3" y="362"/>
                    <a:pt x="7" y="362"/>
                    <a:pt x="10" y="3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DB4123B9-0FBD-E392-60BC-C9055BFEB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3688" y="4022726"/>
              <a:ext cx="90487" cy="92075"/>
            </a:xfrm>
            <a:custGeom>
              <a:avLst/>
              <a:gdLst>
                <a:gd name="T0" fmla="*/ 19 w 38"/>
                <a:gd name="T1" fmla="*/ 38 h 38"/>
                <a:gd name="T2" fmla="*/ 0 w 38"/>
                <a:gd name="T3" fmla="*/ 19 h 38"/>
                <a:gd name="T4" fmla="*/ 19 w 38"/>
                <a:gd name="T5" fmla="*/ 0 h 38"/>
                <a:gd name="T6" fmla="*/ 38 w 38"/>
                <a:gd name="T7" fmla="*/ 19 h 38"/>
                <a:gd name="T8" fmla="*/ 19 w 38"/>
                <a:gd name="T9" fmla="*/ 38 h 38"/>
                <a:gd name="T10" fmla="*/ 19 w 38"/>
                <a:gd name="T11" fmla="*/ 2 h 38"/>
                <a:gd name="T12" fmla="*/ 3 w 38"/>
                <a:gd name="T13" fmla="*/ 19 h 38"/>
                <a:gd name="T14" fmla="*/ 19 w 38"/>
                <a:gd name="T15" fmla="*/ 35 h 38"/>
                <a:gd name="T16" fmla="*/ 36 w 38"/>
                <a:gd name="T17" fmla="*/ 19 h 38"/>
                <a:gd name="T18" fmla="*/ 19 w 38"/>
                <a:gd name="T19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38">
                  <a:moveTo>
                    <a:pt x="19" y="38"/>
                  </a:move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0" y="0"/>
                    <a:pt x="38" y="8"/>
                    <a:pt x="38" y="19"/>
                  </a:cubicBezTo>
                  <a:cubicBezTo>
                    <a:pt x="38" y="29"/>
                    <a:pt x="30" y="38"/>
                    <a:pt x="19" y="38"/>
                  </a:cubicBezTo>
                  <a:close/>
                  <a:moveTo>
                    <a:pt x="19" y="2"/>
                  </a:moveTo>
                  <a:cubicBezTo>
                    <a:pt x="10" y="2"/>
                    <a:pt x="3" y="10"/>
                    <a:pt x="3" y="19"/>
                  </a:cubicBezTo>
                  <a:cubicBezTo>
                    <a:pt x="3" y="28"/>
                    <a:pt x="10" y="35"/>
                    <a:pt x="19" y="35"/>
                  </a:cubicBezTo>
                  <a:cubicBezTo>
                    <a:pt x="28" y="35"/>
                    <a:pt x="36" y="28"/>
                    <a:pt x="36" y="19"/>
                  </a:cubicBezTo>
                  <a:cubicBezTo>
                    <a:pt x="36" y="10"/>
                    <a:pt x="28" y="2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2B0A58AF-FE64-80AC-95FE-E013CA54C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2263" y="4041776"/>
              <a:ext cx="41275" cy="53975"/>
            </a:xfrm>
            <a:custGeom>
              <a:avLst/>
              <a:gdLst>
                <a:gd name="T0" fmla="*/ 8 w 17"/>
                <a:gd name="T1" fmla="*/ 13 h 22"/>
                <a:gd name="T2" fmla="*/ 2 w 17"/>
                <a:gd name="T3" fmla="*/ 13 h 22"/>
                <a:gd name="T4" fmla="*/ 2 w 17"/>
                <a:gd name="T5" fmla="*/ 22 h 22"/>
                <a:gd name="T6" fmla="*/ 0 w 17"/>
                <a:gd name="T7" fmla="*/ 22 h 22"/>
                <a:gd name="T8" fmla="*/ 0 w 17"/>
                <a:gd name="T9" fmla="*/ 0 h 22"/>
                <a:gd name="T10" fmla="*/ 9 w 17"/>
                <a:gd name="T11" fmla="*/ 0 h 22"/>
                <a:gd name="T12" fmla="*/ 17 w 17"/>
                <a:gd name="T13" fmla="*/ 7 h 22"/>
                <a:gd name="T14" fmla="*/ 12 w 17"/>
                <a:gd name="T15" fmla="*/ 13 h 22"/>
                <a:gd name="T16" fmla="*/ 16 w 17"/>
                <a:gd name="T17" fmla="*/ 22 h 22"/>
                <a:gd name="T18" fmla="*/ 13 w 17"/>
                <a:gd name="T19" fmla="*/ 22 h 22"/>
                <a:gd name="T20" fmla="*/ 8 w 17"/>
                <a:gd name="T21" fmla="*/ 13 h 22"/>
                <a:gd name="T22" fmla="*/ 9 w 17"/>
                <a:gd name="T23" fmla="*/ 11 h 22"/>
                <a:gd name="T24" fmla="*/ 14 w 17"/>
                <a:gd name="T25" fmla="*/ 7 h 22"/>
                <a:gd name="T26" fmla="*/ 9 w 17"/>
                <a:gd name="T27" fmla="*/ 3 h 22"/>
                <a:gd name="T28" fmla="*/ 2 w 17"/>
                <a:gd name="T29" fmla="*/ 3 h 22"/>
                <a:gd name="T30" fmla="*/ 2 w 17"/>
                <a:gd name="T31" fmla="*/ 11 h 22"/>
                <a:gd name="T32" fmla="*/ 9 w 17"/>
                <a:gd name="T3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2">
                  <a:moveTo>
                    <a:pt x="8" y="13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7" y="2"/>
                    <a:pt x="17" y="7"/>
                  </a:cubicBezTo>
                  <a:cubicBezTo>
                    <a:pt x="17" y="10"/>
                    <a:pt x="15" y="12"/>
                    <a:pt x="12" y="1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8" y="13"/>
                  </a:lnTo>
                  <a:close/>
                  <a:moveTo>
                    <a:pt x="9" y="11"/>
                  </a:moveTo>
                  <a:cubicBezTo>
                    <a:pt x="12" y="11"/>
                    <a:pt x="14" y="10"/>
                    <a:pt x="14" y="7"/>
                  </a:cubicBezTo>
                  <a:cubicBezTo>
                    <a:pt x="14" y="4"/>
                    <a:pt x="12" y="3"/>
                    <a:pt x="9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1"/>
                    <a:pt x="2" y="11"/>
                    <a:pt x="2" y="11"/>
                  </a:cubicBezTo>
                  <a:lnTo>
                    <a:pt x="9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" name="MSIPCMContentMarking" descr="{&quot;HashCode&quot;:-290306243,&quot;Placement&quot;:&quot;Footer&quot;,&quot;Top&quot;:523.380066,&quot;Left&quot;:442.3952,&quot;SlideWidth&quot;:960,&quot;SlideHeight&quot;:540}">
            <a:extLst>
              <a:ext uri="{FF2B5EF4-FFF2-40B4-BE49-F238E27FC236}">
                <a16:creationId xmlns:a16="http://schemas.microsoft.com/office/drawing/2014/main" id="{CC67ABBA-0ACE-80CA-0C7D-8822B8B66E4C}"/>
              </a:ext>
            </a:extLst>
          </p:cNvPr>
          <p:cNvSpPr txBox="1"/>
          <p:nvPr userDrawn="1"/>
        </p:nvSpPr>
        <p:spPr>
          <a:xfrm>
            <a:off x="5618419" y="6646927"/>
            <a:ext cx="955162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</a:rPr>
              <a:t>Juniper Confidential</a:t>
            </a:r>
            <a:endParaRPr lang="en-US" sz="7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8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52" r:id="rId8"/>
    <p:sldLayoutId id="2147483773" r:id="rId9"/>
    <p:sldLayoutId id="2147483742" r:id="rId10"/>
    <p:sldLayoutId id="2147483686" r:id="rId11"/>
    <p:sldLayoutId id="2147483737" r:id="rId12"/>
    <p:sldLayoutId id="2147483750" r:id="rId13"/>
    <p:sldLayoutId id="2147483767" r:id="rId14"/>
    <p:sldLayoutId id="2147483776" r:id="rId15"/>
    <p:sldLayoutId id="2147483665" r:id="rId16"/>
    <p:sldLayoutId id="2147483666" r:id="rId17"/>
    <p:sldLayoutId id="2147483768" r:id="rId18"/>
    <p:sldLayoutId id="2147483669" r:id="rId19"/>
    <p:sldLayoutId id="2147483771" r:id="rId20"/>
    <p:sldLayoutId id="2147483756" r:id="rId21"/>
    <p:sldLayoutId id="2147483774" r:id="rId22"/>
    <p:sldLayoutId id="2147483775" r:id="rId23"/>
    <p:sldLayoutId id="2147483751" r:id="rId24"/>
    <p:sldLayoutId id="2147483744" r:id="rId25"/>
    <p:sldLayoutId id="2147483745" r:id="rId26"/>
  </p:sldLayoutIdLst>
  <p:transition>
    <p:fade/>
  </p:transition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tx1"/>
          </a:solidFill>
          <a:latin typeface="+mn-lt"/>
          <a:ea typeface="Lato Light" panose="020F0302020204030203" pitchFamily="34" charset="0"/>
          <a:cs typeface="Lato Light" panose="020F0302020204030203" pitchFamily="34" charset="0"/>
        </a:defRPr>
      </a:lvl1pPr>
    </p:titleStyle>
    <p:bodyStyle>
      <a:lvl1pPr marL="173038" indent="-173038" algn="l" defTabSz="914377" rtl="0" eaLnBrk="1" latinLnBrk="0" hangingPunct="1">
        <a:lnSpc>
          <a:spcPct val="110000"/>
        </a:lnSpc>
        <a:spcBef>
          <a:spcPts val="1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2860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73038" algn="l" defTabSz="914377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195263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171450" algn="l" defTabSz="914377" rtl="0" eaLnBrk="1" latinLnBrk="0" hangingPunct="1">
        <a:lnSpc>
          <a:spcPct val="95000"/>
        </a:lnSpc>
        <a:spcBef>
          <a:spcPts val="500"/>
        </a:spcBef>
        <a:buFont typeface="Lato" panose="020F0502020204030203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>
          <p15:clr>
            <a:srgbClr val="F26B43"/>
          </p15:clr>
        </p15:guide>
        <p15:guide id="6">
          <p15:clr>
            <a:srgbClr val="F26B43"/>
          </p15:clr>
        </p15:guide>
        <p15:guide id="7" pos="7680">
          <p15:clr>
            <a:srgbClr val="F26B43"/>
          </p15:clr>
        </p15:guide>
        <p15:guide id="10" orient="horz" pos="4320">
          <p15:clr>
            <a:srgbClr val="F26B43"/>
          </p15:clr>
        </p15:guide>
        <p15:guide id="11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juniper.net/support/downloads/?p=apstra" TargetMode="External"/><Relationship Id="rId2" Type="http://schemas.openxmlformats.org/officeDocument/2006/relationships/hyperlink" Target="https://www.juniper.net/documentation/product/us/en/apstra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juniper.net/documentation/us/en/software/apstra4.2/apstra-install-upgrade/topics/ref/apstra-server-resources.html" TargetMode="External"/><Relationship Id="rId5" Type="http://schemas.openxmlformats.org/officeDocument/2006/relationships/hyperlink" Target="https://www.juniper.net/documentation/us/en/software/apstra4.1/apstra-user-guide/topics/concept/apstra-cluster.html" TargetMode="External"/><Relationship Id="rId4" Type="http://schemas.openxmlformats.org/officeDocument/2006/relationships/hyperlink" Target="https://www.juniper.net/documentation/us/en/software/apstra4.2/apstra-install-upgrade/topics/ref/apstra-server-platforms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uniper.net/documentation/us/en/software/apstra4.2/apstra-install-upgrade/index.html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D8B1F7-ACE8-74F1-A050-69C5D07CA4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98C50683-71FD-E942-64B5-283E4F3786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Juniper </a:t>
            </a:r>
            <a:r>
              <a:rPr lang="en-US" sz="5400" dirty="0" err="1"/>
              <a:t>Apstra</a:t>
            </a:r>
            <a:r>
              <a:rPr lang="en-US" sz="5400" dirty="0"/>
              <a:t> Tutorial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E42F9-9FA3-5F7D-5D2B-CE5A753EA6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irzan@juniper.net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6955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6006-A269-8E01-A845-D23EDE78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Topology, DC2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0241FE3-BF64-8F32-8B59-C04A895C3F99}"/>
              </a:ext>
            </a:extLst>
          </p:cNvPr>
          <p:cNvSpPr/>
          <p:nvPr/>
        </p:nvSpPr>
        <p:spPr>
          <a:xfrm>
            <a:off x="5775124" y="2531149"/>
            <a:ext cx="3652656" cy="2576880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53CB4A5-0349-5BFD-F796-8975AD4E9C61}"/>
              </a:ext>
            </a:extLst>
          </p:cNvPr>
          <p:cNvSpPr/>
          <p:nvPr/>
        </p:nvSpPr>
        <p:spPr>
          <a:xfrm>
            <a:off x="6102240" y="292447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dc2sw1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2F8A55B-2E9B-6E4D-C934-6EFBDF8AB185}"/>
              </a:ext>
            </a:extLst>
          </p:cNvPr>
          <p:cNvSpPr/>
          <p:nvPr/>
        </p:nvSpPr>
        <p:spPr>
          <a:xfrm>
            <a:off x="7748823" y="292447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dc2sw2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E29396-93DE-1E53-35CF-0D1F77FF81DF}"/>
              </a:ext>
            </a:extLst>
          </p:cNvPr>
          <p:cNvCxnSpPr>
            <a:cxnSpLocks/>
          </p:cNvCxnSpPr>
          <p:nvPr/>
        </p:nvCxnSpPr>
        <p:spPr>
          <a:xfrm>
            <a:off x="7334692" y="3054304"/>
            <a:ext cx="414131" cy="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6E0E33D-8F4E-D150-D319-AFBA1DCD6424}"/>
              </a:ext>
            </a:extLst>
          </p:cNvPr>
          <p:cNvCxnSpPr>
            <a:cxnSpLocks/>
          </p:cNvCxnSpPr>
          <p:nvPr/>
        </p:nvCxnSpPr>
        <p:spPr>
          <a:xfrm>
            <a:off x="7334692" y="3184549"/>
            <a:ext cx="414131" cy="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7858028-A776-090D-F217-DCC88D7BD79A}"/>
              </a:ext>
            </a:extLst>
          </p:cNvPr>
          <p:cNvSpPr/>
          <p:nvPr/>
        </p:nvSpPr>
        <p:spPr>
          <a:xfrm>
            <a:off x="4746818" y="2225048"/>
            <a:ext cx="884583" cy="61220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pe2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D6B88D5-71C6-E39B-87B4-51259282386A}"/>
              </a:ext>
            </a:extLst>
          </p:cNvPr>
          <p:cNvCxnSpPr>
            <a:cxnSpLocks/>
            <a:stCxn id="32" idx="5"/>
            <a:endCxn id="28" idx="1"/>
          </p:cNvCxnSpPr>
          <p:nvPr/>
        </p:nvCxnSpPr>
        <p:spPr>
          <a:xfrm rot="16200000" flipH="1">
            <a:off x="5606762" y="2642688"/>
            <a:ext cx="390572" cy="600383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69D9578-34A9-401B-1104-EF8DAF3EEC0B}"/>
              </a:ext>
            </a:extLst>
          </p:cNvPr>
          <p:cNvSpPr/>
          <p:nvPr/>
        </p:nvSpPr>
        <p:spPr>
          <a:xfrm>
            <a:off x="6294567" y="4070099"/>
            <a:ext cx="707959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svr7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23AD860-5133-CD85-FD92-197386AA6599}"/>
              </a:ext>
            </a:extLst>
          </p:cNvPr>
          <p:cNvCxnSpPr>
            <a:cxnSpLocks/>
            <a:stCxn id="28" idx="2"/>
            <a:endCxn id="34" idx="0"/>
          </p:cNvCxnSpPr>
          <p:nvPr/>
        </p:nvCxnSpPr>
        <p:spPr>
          <a:xfrm flipH="1">
            <a:off x="6648547" y="3351857"/>
            <a:ext cx="69919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E33FA24-5D95-82EB-1E16-1A6DEA775AB9}"/>
              </a:ext>
            </a:extLst>
          </p:cNvPr>
          <p:cNvSpPr/>
          <p:nvPr/>
        </p:nvSpPr>
        <p:spPr>
          <a:xfrm>
            <a:off x="7165072" y="4070099"/>
            <a:ext cx="707960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9DA150-6DC0-CCD5-6421-563177C79CF9}"/>
              </a:ext>
            </a:extLst>
          </p:cNvPr>
          <p:cNvCxnSpPr>
            <a:cxnSpLocks/>
            <a:stCxn id="28" idx="2"/>
            <a:endCxn id="36" idx="0"/>
          </p:cNvCxnSpPr>
          <p:nvPr/>
        </p:nvCxnSpPr>
        <p:spPr>
          <a:xfrm>
            <a:off x="6718466" y="3351857"/>
            <a:ext cx="800586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6A6F798-9DDF-2F2D-C019-80D4D66EC19E}"/>
              </a:ext>
            </a:extLst>
          </p:cNvPr>
          <p:cNvSpPr/>
          <p:nvPr/>
        </p:nvSpPr>
        <p:spPr>
          <a:xfrm>
            <a:off x="8035371" y="4070099"/>
            <a:ext cx="753578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kvm6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017128-346D-B4D7-9AD7-987A06839DD2}"/>
              </a:ext>
            </a:extLst>
          </p:cNvPr>
          <p:cNvCxnSpPr>
            <a:cxnSpLocks/>
            <a:stCxn id="28" idx="2"/>
            <a:endCxn id="38" idx="0"/>
          </p:cNvCxnSpPr>
          <p:nvPr/>
        </p:nvCxnSpPr>
        <p:spPr>
          <a:xfrm>
            <a:off x="6718466" y="3351857"/>
            <a:ext cx="1693694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762712-D996-0FB5-7685-4AF1A467CF5F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>
            <a:off x="8365049" y="3351857"/>
            <a:ext cx="47111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19FB52B-B866-A5A4-CBEA-EA75E407E4EF}"/>
              </a:ext>
            </a:extLst>
          </p:cNvPr>
          <p:cNvCxnSpPr>
            <a:cxnSpLocks/>
            <a:stCxn id="32" idx="7"/>
            <a:endCxn id="29" idx="3"/>
          </p:cNvCxnSpPr>
          <p:nvPr/>
        </p:nvCxnSpPr>
        <p:spPr>
          <a:xfrm rot="16200000" flipH="1">
            <a:off x="6829834" y="986725"/>
            <a:ext cx="823463" cy="3479418"/>
          </a:xfrm>
          <a:prstGeom prst="bentConnector4">
            <a:avLst>
              <a:gd name="adj1" fmla="val -38648"/>
              <a:gd name="adj2" fmla="val 10657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2E3A314-157C-BB34-ECA8-66117E984F8C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flipH="1">
            <a:off x="6648547" y="3351857"/>
            <a:ext cx="1716502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421C13C-5CA7-95E4-E559-316266B172E4}"/>
              </a:ext>
            </a:extLst>
          </p:cNvPr>
          <p:cNvCxnSpPr>
            <a:cxnSpLocks/>
            <a:stCxn id="36" idx="0"/>
            <a:endCxn id="29" idx="2"/>
          </p:cNvCxnSpPr>
          <p:nvPr/>
        </p:nvCxnSpPr>
        <p:spPr>
          <a:xfrm flipV="1">
            <a:off x="7519052" y="3351857"/>
            <a:ext cx="845997" cy="71824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5AF5069-754F-8517-AEAD-83FEE6C93AA0}"/>
              </a:ext>
            </a:extLst>
          </p:cNvPr>
          <p:cNvSpPr/>
          <p:nvPr/>
        </p:nvSpPr>
        <p:spPr>
          <a:xfrm>
            <a:off x="3151207" y="3887954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D1D0BB-EC99-B7B8-F1C1-DF52EEF23E95}"/>
              </a:ext>
            </a:extLst>
          </p:cNvPr>
          <p:cNvCxnSpPr>
            <a:cxnSpLocks/>
            <a:stCxn id="28" idx="2"/>
            <a:endCxn id="44" idx="7"/>
          </p:cNvCxnSpPr>
          <p:nvPr/>
        </p:nvCxnSpPr>
        <p:spPr>
          <a:xfrm flipH="1">
            <a:off x="3906246" y="3351857"/>
            <a:ext cx="2812220" cy="63143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5556AB0-9B8D-13E6-CD29-9B6B5AE76108}"/>
              </a:ext>
            </a:extLst>
          </p:cNvPr>
          <p:cNvCxnSpPr>
            <a:cxnSpLocks/>
            <a:stCxn id="29" idx="2"/>
            <a:endCxn id="44" idx="7"/>
          </p:cNvCxnSpPr>
          <p:nvPr/>
        </p:nvCxnSpPr>
        <p:spPr>
          <a:xfrm flipH="1">
            <a:off x="3906246" y="3351857"/>
            <a:ext cx="4458803" cy="63143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709A04-A273-1881-3079-44E1AFFACBF3}"/>
              </a:ext>
            </a:extLst>
          </p:cNvPr>
          <p:cNvSpPr/>
          <p:nvPr/>
        </p:nvSpPr>
        <p:spPr>
          <a:xfrm>
            <a:off x="2400299" y="5435384"/>
            <a:ext cx="2420180" cy="994743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C518054-7E3C-4B71-DC9B-37E2D167259F}"/>
              </a:ext>
            </a:extLst>
          </p:cNvPr>
          <p:cNvCxnSpPr>
            <a:cxnSpLocks/>
            <a:stCxn id="44" idx="4"/>
            <a:endCxn id="47" idx="0"/>
          </p:cNvCxnSpPr>
          <p:nvPr/>
        </p:nvCxnSpPr>
        <p:spPr>
          <a:xfrm>
            <a:off x="3593499" y="4538965"/>
            <a:ext cx="16890" cy="896419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2E7F7E93-6B4E-0324-7D3F-56CF80200D77}"/>
              </a:ext>
            </a:extLst>
          </p:cNvPr>
          <p:cNvSpPr/>
          <p:nvPr/>
        </p:nvSpPr>
        <p:spPr>
          <a:xfrm>
            <a:off x="2658155" y="1385769"/>
            <a:ext cx="1471157" cy="700472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Backbone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841A1860-9FEF-C1E0-223E-68659510AD94}"/>
              </a:ext>
            </a:extLst>
          </p:cNvPr>
          <p:cNvCxnSpPr>
            <a:cxnSpLocks/>
            <a:stCxn id="49" idx="4"/>
            <a:endCxn id="32" idx="2"/>
          </p:cNvCxnSpPr>
          <p:nvPr/>
        </p:nvCxnSpPr>
        <p:spPr>
          <a:xfrm rot="16200000" flipH="1">
            <a:off x="3847822" y="1632153"/>
            <a:ext cx="444908" cy="1353084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03BF0D4-432C-0653-B02A-16A11AB851D8}"/>
              </a:ext>
            </a:extLst>
          </p:cNvPr>
          <p:cNvSpPr/>
          <p:nvPr/>
        </p:nvSpPr>
        <p:spPr>
          <a:xfrm>
            <a:off x="4497140" y="4228700"/>
            <a:ext cx="769476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fw2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997E2D-3D0C-31CA-8244-EC462449BA8E}"/>
              </a:ext>
            </a:extLst>
          </p:cNvPr>
          <p:cNvCxnSpPr>
            <a:cxnSpLocks/>
            <a:stCxn id="28" idx="2"/>
            <a:endCxn id="3" idx="0"/>
          </p:cNvCxnSpPr>
          <p:nvPr/>
        </p:nvCxnSpPr>
        <p:spPr>
          <a:xfrm flipH="1">
            <a:off x="4881878" y="3351857"/>
            <a:ext cx="1836588" cy="8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CCF843-4797-D1CF-46D5-A85CAD9C1F13}"/>
              </a:ext>
            </a:extLst>
          </p:cNvPr>
          <p:cNvCxnSpPr>
            <a:cxnSpLocks/>
            <a:stCxn id="29" idx="2"/>
            <a:endCxn id="3" idx="0"/>
          </p:cNvCxnSpPr>
          <p:nvPr/>
        </p:nvCxnSpPr>
        <p:spPr>
          <a:xfrm flipH="1">
            <a:off x="4881878" y="3351857"/>
            <a:ext cx="3483171" cy="87684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124B2D0A-4AFF-65AB-BFF8-CDE1A37ED90A}"/>
              </a:ext>
            </a:extLst>
          </p:cNvPr>
          <p:cNvCxnSpPr>
            <a:cxnSpLocks/>
            <a:stCxn id="47" idx="7"/>
            <a:endCxn id="3" idx="4"/>
          </p:cNvCxnSpPr>
          <p:nvPr/>
        </p:nvCxnSpPr>
        <p:spPr>
          <a:xfrm rot="5400000" flipH="1" flipV="1">
            <a:off x="4323290" y="5022473"/>
            <a:ext cx="701350" cy="41582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9558439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FB8F-D5EB-6B37-ED58-AE089C8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Topology, DC3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BA8BC7-603F-8A2B-886A-CBD1F3FAFA72}"/>
              </a:ext>
            </a:extLst>
          </p:cNvPr>
          <p:cNvSpPr/>
          <p:nvPr/>
        </p:nvSpPr>
        <p:spPr>
          <a:xfrm>
            <a:off x="599964" y="1608807"/>
            <a:ext cx="8975111" cy="3640386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2ED08F3-5A85-CED2-14AF-918766ED8A2F}"/>
              </a:ext>
            </a:extLst>
          </p:cNvPr>
          <p:cNvSpPr/>
          <p:nvPr/>
        </p:nvSpPr>
        <p:spPr>
          <a:xfrm>
            <a:off x="3670806" y="1837125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dc3spine1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87F9EBA-120E-DC31-AE6E-ADC6570FD819}"/>
              </a:ext>
            </a:extLst>
          </p:cNvPr>
          <p:cNvSpPr/>
          <p:nvPr/>
        </p:nvSpPr>
        <p:spPr>
          <a:xfrm>
            <a:off x="5336440" y="1837125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dc3spine2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F48B28C-6AB2-0B81-675B-B8C596D41FC8}"/>
              </a:ext>
            </a:extLst>
          </p:cNvPr>
          <p:cNvSpPr/>
          <p:nvPr/>
        </p:nvSpPr>
        <p:spPr>
          <a:xfrm>
            <a:off x="883229" y="2782631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dc3leaf1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3EC51350-8EDF-87A5-1967-1661E3DDA457}"/>
              </a:ext>
            </a:extLst>
          </p:cNvPr>
          <p:cNvSpPr/>
          <p:nvPr/>
        </p:nvSpPr>
        <p:spPr>
          <a:xfrm>
            <a:off x="2316949" y="278263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931D543-5572-100A-EE53-4786DED3469C}"/>
              </a:ext>
            </a:extLst>
          </p:cNvPr>
          <p:cNvSpPr/>
          <p:nvPr/>
        </p:nvSpPr>
        <p:spPr>
          <a:xfrm>
            <a:off x="3748598" y="278263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dc3leaf3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FC52553-536C-D667-36AD-7DD7BAF57065}"/>
              </a:ext>
            </a:extLst>
          </p:cNvPr>
          <p:cNvCxnSpPr>
            <a:stCxn id="52" idx="0"/>
            <a:endCxn id="50" idx="2"/>
          </p:cNvCxnSpPr>
          <p:nvPr/>
        </p:nvCxnSpPr>
        <p:spPr>
          <a:xfrm flipV="1">
            <a:off x="1499455" y="2264508"/>
            <a:ext cx="2787577" cy="51812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69E2FC7-F8C7-E03C-9F8C-D7CDDFB91AA8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1499455" y="2264508"/>
            <a:ext cx="4453211" cy="51812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C39C63B-2C7C-A98C-51DC-10CB54119EAB}"/>
              </a:ext>
            </a:extLst>
          </p:cNvPr>
          <p:cNvCxnSpPr>
            <a:cxnSpLocks/>
            <a:stCxn id="53" idx="0"/>
            <a:endCxn id="50" idx="2"/>
          </p:cNvCxnSpPr>
          <p:nvPr/>
        </p:nvCxnSpPr>
        <p:spPr>
          <a:xfrm flipV="1">
            <a:off x="2933175" y="2264508"/>
            <a:ext cx="1353857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223A91-E7EC-A9CD-29F4-0E691C05DCDA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V="1">
            <a:off x="2933175" y="2264508"/>
            <a:ext cx="3019491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CF72BDD-4044-E234-86E7-1CA8B3BC4AFB}"/>
              </a:ext>
            </a:extLst>
          </p:cNvPr>
          <p:cNvCxnSpPr>
            <a:cxnSpLocks/>
            <a:stCxn id="54" idx="0"/>
            <a:endCxn id="51" idx="2"/>
          </p:cNvCxnSpPr>
          <p:nvPr/>
        </p:nvCxnSpPr>
        <p:spPr>
          <a:xfrm flipV="1">
            <a:off x="4364824" y="2264508"/>
            <a:ext cx="1587842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2355363-8960-FFF0-6384-DAE13A023B15}"/>
              </a:ext>
            </a:extLst>
          </p:cNvPr>
          <p:cNvCxnSpPr>
            <a:cxnSpLocks/>
            <a:stCxn id="54" idx="0"/>
            <a:endCxn id="50" idx="2"/>
          </p:cNvCxnSpPr>
          <p:nvPr/>
        </p:nvCxnSpPr>
        <p:spPr>
          <a:xfrm flipH="1" flipV="1">
            <a:off x="4287032" y="2264508"/>
            <a:ext cx="77792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46D9D27-CEF4-1B0B-1113-65D4F222ECB9}"/>
              </a:ext>
            </a:extLst>
          </p:cNvPr>
          <p:cNvSpPr/>
          <p:nvPr/>
        </p:nvSpPr>
        <p:spPr>
          <a:xfrm>
            <a:off x="1000418" y="3878574"/>
            <a:ext cx="1033266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svr8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B41E772-4E4D-0A70-226F-922E2EEF4B82}"/>
              </a:ext>
            </a:extLst>
          </p:cNvPr>
          <p:cNvCxnSpPr>
            <a:cxnSpLocks/>
            <a:stCxn id="52" idx="2"/>
            <a:endCxn id="61" idx="0"/>
          </p:cNvCxnSpPr>
          <p:nvPr/>
        </p:nvCxnSpPr>
        <p:spPr>
          <a:xfrm>
            <a:off x="1499455" y="3210014"/>
            <a:ext cx="17596" cy="66856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CD01082-A24C-618D-9797-B5D4AEB567A3}"/>
              </a:ext>
            </a:extLst>
          </p:cNvPr>
          <p:cNvSpPr/>
          <p:nvPr/>
        </p:nvSpPr>
        <p:spPr>
          <a:xfrm>
            <a:off x="2464379" y="3878574"/>
            <a:ext cx="985880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kvm7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BF4F2F8-9F80-D284-8B81-1E8A7B41E4D5}"/>
              </a:ext>
            </a:extLst>
          </p:cNvPr>
          <p:cNvCxnSpPr>
            <a:cxnSpLocks/>
            <a:stCxn id="52" idx="2"/>
            <a:endCxn id="63" idx="0"/>
          </p:cNvCxnSpPr>
          <p:nvPr/>
        </p:nvCxnSpPr>
        <p:spPr>
          <a:xfrm>
            <a:off x="1499455" y="3210014"/>
            <a:ext cx="1457864" cy="66856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DF4AE5C-62D4-97DC-F9D6-AF0F0841C669}"/>
              </a:ext>
            </a:extLst>
          </p:cNvPr>
          <p:cNvCxnSpPr>
            <a:cxnSpLocks/>
            <a:stCxn id="53" idx="2"/>
            <a:endCxn id="63" idx="0"/>
          </p:cNvCxnSpPr>
          <p:nvPr/>
        </p:nvCxnSpPr>
        <p:spPr>
          <a:xfrm>
            <a:off x="2933175" y="3210013"/>
            <a:ext cx="24144" cy="66856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DBBF15-520D-6AD4-0F09-125F5AD95921}"/>
              </a:ext>
            </a:extLst>
          </p:cNvPr>
          <p:cNvCxnSpPr>
            <a:cxnSpLocks/>
            <a:stCxn id="54" idx="2"/>
            <a:endCxn id="79" idx="0"/>
          </p:cNvCxnSpPr>
          <p:nvPr/>
        </p:nvCxnSpPr>
        <p:spPr>
          <a:xfrm flipH="1">
            <a:off x="4338419" y="3210013"/>
            <a:ext cx="26405" cy="66856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F24A62E-47A6-9456-6FED-0059DA14A424}"/>
              </a:ext>
            </a:extLst>
          </p:cNvPr>
          <p:cNvCxnSpPr>
            <a:cxnSpLocks/>
            <a:stCxn id="68" idx="2"/>
            <a:endCxn id="79" idx="0"/>
          </p:cNvCxnSpPr>
          <p:nvPr/>
        </p:nvCxnSpPr>
        <p:spPr>
          <a:xfrm flipH="1">
            <a:off x="4338419" y="3214357"/>
            <a:ext cx="1454740" cy="66421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BF6F6E4-F41C-F000-3D97-18C08A9DDFF4}"/>
              </a:ext>
            </a:extLst>
          </p:cNvPr>
          <p:cNvSpPr/>
          <p:nvPr/>
        </p:nvSpPr>
        <p:spPr>
          <a:xfrm>
            <a:off x="5176933" y="278697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dc3leaf4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FE28406-8593-E62D-C210-25C82F84DB9C}"/>
              </a:ext>
            </a:extLst>
          </p:cNvPr>
          <p:cNvCxnSpPr>
            <a:cxnSpLocks/>
            <a:stCxn id="68" idx="0"/>
            <a:endCxn id="51" idx="2"/>
          </p:cNvCxnSpPr>
          <p:nvPr/>
        </p:nvCxnSpPr>
        <p:spPr>
          <a:xfrm flipV="1">
            <a:off x="5793159" y="2264508"/>
            <a:ext cx="159507" cy="52246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2655C98-AF80-3014-C5B3-4A160651031A}"/>
              </a:ext>
            </a:extLst>
          </p:cNvPr>
          <p:cNvCxnSpPr>
            <a:cxnSpLocks/>
            <a:stCxn id="68" idx="0"/>
            <a:endCxn id="50" idx="2"/>
          </p:cNvCxnSpPr>
          <p:nvPr/>
        </p:nvCxnSpPr>
        <p:spPr>
          <a:xfrm flipH="1" flipV="1">
            <a:off x="4287032" y="2264508"/>
            <a:ext cx="1506127" cy="52246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C741AC-D440-B92D-2E59-42027A6871CE}"/>
              </a:ext>
            </a:extLst>
          </p:cNvPr>
          <p:cNvCxnSpPr>
            <a:cxnSpLocks/>
            <a:stCxn id="53" idx="2"/>
            <a:endCxn id="61" idx="0"/>
          </p:cNvCxnSpPr>
          <p:nvPr/>
        </p:nvCxnSpPr>
        <p:spPr>
          <a:xfrm flipH="1">
            <a:off x="1517051" y="3210013"/>
            <a:ext cx="1416124" cy="66856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D91547DB-AA16-C97F-FA12-82D5842B686F}"/>
              </a:ext>
            </a:extLst>
          </p:cNvPr>
          <p:cNvSpPr/>
          <p:nvPr/>
        </p:nvSpPr>
        <p:spPr>
          <a:xfrm>
            <a:off x="9891461" y="3234933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pe3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CBF25B9-8CDF-2C2D-F394-2B5C7DB90448}"/>
              </a:ext>
            </a:extLst>
          </p:cNvPr>
          <p:cNvSpPr/>
          <p:nvPr/>
        </p:nvSpPr>
        <p:spPr>
          <a:xfrm>
            <a:off x="8136297" y="4390264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9D84AF6-C91B-E4E3-261E-9B567E5CD462}"/>
              </a:ext>
            </a:extLst>
          </p:cNvPr>
          <p:cNvCxnSpPr>
            <a:cxnSpLocks/>
            <a:stCxn id="85" idx="2"/>
            <a:endCxn id="73" idx="0"/>
          </p:cNvCxnSpPr>
          <p:nvPr/>
        </p:nvCxnSpPr>
        <p:spPr>
          <a:xfrm>
            <a:off x="7265718" y="3205669"/>
            <a:ext cx="1312871" cy="11845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B7A4F5-E92F-697E-FA7F-91DE2A978A1F}"/>
              </a:ext>
            </a:extLst>
          </p:cNvPr>
          <p:cNvCxnSpPr>
            <a:cxnSpLocks/>
            <a:stCxn id="88" idx="2"/>
            <a:endCxn id="73" idx="0"/>
          </p:cNvCxnSpPr>
          <p:nvPr/>
        </p:nvCxnSpPr>
        <p:spPr>
          <a:xfrm flipH="1">
            <a:off x="8578589" y="3210013"/>
            <a:ext cx="115464" cy="118025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AF778486-E7C2-4F2D-C2DA-ECFCAA952B7A}"/>
              </a:ext>
            </a:extLst>
          </p:cNvPr>
          <p:cNvSpPr/>
          <p:nvPr/>
        </p:nvSpPr>
        <p:spPr>
          <a:xfrm>
            <a:off x="9693851" y="5624180"/>
            <a:ext cx="1745193" cy="994743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B09D50-E751-5285-56D5-3F83E0979CEF}"/>
              </a:ext>
            </a:extLst>
          </p:cNvPr>
          <p:cNvCxnSpPr>
            <a:cxnSpLocks/>
            <a:stCxn id="88" idx="2"/>
            <a:endCxn id="72" idx="2"/>
          </p:cNvCxnSpPr>
          <p:nvPr/>
        </p:nvCxnSpPr>
        <p:spPr>
          <a:xfrm>
            <a:off x="8694053" y="3210013"/>
            <a:ext cx="1197408" cy="35042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43A8BA-B1A8-97A8-34BB-F21398C55E4A}"/>
              </a:ext>
            </a:extLst>
          </p:cNvPr>
          <p:cNvCxnSpPr>
            <a:cxnSpLocks/>
            <a:stCxn id="85" idx="2"/>
            <a:endCxn id="72" idx="2"/>
          </p:cNvCxnSpPr>
          <p:nvPr/>
        </p:nvCxnSpPr>
        <p:spPr>
          <a:xfrm>
            <a:off x="7265718" y="3205669"/>
            <a:ext cx="2625743" cy="35477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B8C490E-D4D3-772F-FA5E-3E5327249454}"/>
              </a:ext>
            </a:extLst>
          </p:cNvPr>
          <p:cNvSpPr/>
          <p:nvPr/>
        </p:nvSpPr>
        <p:spPr>
          <a:xfrm>
            <a:off x="3883059" y="3878573"/>
            <a:ext cx="910719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svr9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590ABBD-A10B-485E-EC42-6004A5E1108C}"/>
              </a:ext>
            </a:extLst>
          </p:cNvPr>
          <p:cNvCxnSpPr>
            <a:cxnSpLocks/>
            <a:stCxn id="54" idx="2"/>
            <a:endCxn id="82" idx="0"/>
          </p:cNvCxnSpPr>
          <p:nvPr/>
        </p:nvCxnSpPr>
        <p:spPr>
          <a:xfrm>
            <a:off x="4364824" y="3210013"/>
            <a:ext cx="1451711" cy="66856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0759C36-4985-F1B9-4871-9E2AD5D6DA45}"/>
              </a:ext>
            </a:extLst>
          </p:cNvPr>
          <p:cNvCxnSpPr>
            <a:cxnSpLocks/>
            <a:stCxn id="68" idx="2"/>
            <a:endCxn id="82" idx="0"/>
          </p:cNvCxnSpPr>
          <p:nvPr/>
        </p:nvCxnSpPr>
        <p:spPr>
          <a:xfrm>
            <a:off x="5793159" y="3214357"/>
            <a:ext cx="23376" cy="66421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8D5EBEA-C0E9-51E0-EFA4-5D4D83ACCF18}"/>
              </a:ext>
            </a:extLst>
          </p:cNvPr>
          <p:cNvSpPr/>
          <p:nvPr/>
        </p:nvSpPr>
        <p:spPr>
          <a:xfrm>
            <a:off x="5376608" y="3878573"/>
            <a:ext cx="879854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kvm8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967F97-0843-4A2D-DAF9-293A613BB4D6}"/>
              </a:ext>
            </a:extLst>
          </p:cNvPr>
          <p:cNvSpPr/>
          <p:nvPr/>
        </p:nvSpPr>
        <p:spPr>
          <a:xfrm>
            <a:off x="9813311" y="1081044"/>
            <a:ext cx="1471157" cy="700472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Backbone</a:t>
            </a: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579134EA-30FC-EB86-2BF1-BC0016EA47ED}"/>
              </a:ext>
            </a:extLst>
          </p:cNvPr>
          <p:cNvCxnSpPr>
            <a:cxnSpLocks/>
            <a:stCxn id="83" idx="4"/>
            <a:endCxn id="72" idx="6"/>
          </p:cNvCxnSpPr>
          <p:nvPr/>
        </p:nvCxnSpPr>
        <p:spPr>
          <a:xfrm rot="16200000" flipH="1">
            <a:off x="9773006" y="2557400"/>
            <a:ext cx="1778923" cy="227154"/>
          </a:xfrm>
          <a:prstGeom prst="bentConnector4">
            <a:avLst>
              <a:gd name="adj1" fmla="val 40851"/>
              <a:gd name="adj2" fmla="val 42446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7BAC1066-CF60-96CC-ABAA-6716681A78F1}"/>
              </a:ext>
            </a:extLst>
          </p:cNvPr>
          <p:cNvSpPr/>
          <p:nvPr/>
        </p:nvSpPr>
        <p:spPr>
          <a:xfrm>
            <a:off x="6649492" y="2778286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dc3leaf5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853234-F3A6-9305-14F3-1BBD47C00C8B}"/>
              </a:ext>
            </a:extLst>
          </p:cNvPr>
          <p:cNvCxnSpPr>
            <a:cxnSpLocks/>
            <a:stCxn id="85" idx="0"/>
            <a:endCxn id="51" idx="2"/>
          </p:cNvCxnSpPr>
          <p:nvPr/>
        </p:nvCxnSpPr>
        <p:spPr>
          <a:xfrm flipH="1" flipV="1">
            <a:off x="5952666" y="2264508"/>
            <a:ext cx="1313052" cy="51377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9ED0765-AA39-111C-B717-0EF635D67F95}"/>
              </a:ext>
            </a:extLst>
          </p:cNvPr>
          <p:cNvCxnSpPr>
            <a:cxnSpLocks/>
            <a:stCxn id="85" idx="0"/>
            <a:endCxn id="50" idx="2"/>
          </p:cNvCxnSpPr>
          <p:nvPr/>
        </p:nvCxnSpPr>
        <p:spPr>
          <a:xfrm flipH="1" flipV="1">
            <a:off x="4287032" y="2264508"/>
            <a:ext cx="2978686" cy="51377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009E0042-F69B-68D7-7221-8EF6DAEEFCFA}"/>
              </a:ext>
            </a:extLst>
          </p:cNvPr>
          <p:cNvSpPr/>
          <p:nvPr/>
        </p:nvSpPr>
        <p:spPr>
          <a:xfrm>
            <a:off x="8077827" y="278263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dc3leaf6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0F76E22-50A1-9EA8-1B6A-9EB1A6E44F70}"/>
              </a:ext>
            </a:extLst>
          </p:cNvPr>
          <p:cNvCxnSpPr>
            <a:cxnSpLocks/>
            <a:stCxn id="88" idx="0"/>
            <a:endCxn id="50" idx="2"/>
          </p:cNvCxnSpPr>
          <p:nvPr/>
        </p:nvCxnSpPr>
        <p:spPr>
          <a:xfrm flipH="1" flipV="1">
            <a:off x="4287032" y="2264508"/>
            <a:ext cx="4407021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2D71259-4608-AB50-76A6-45A3CA91A9D4}"/>
              </a:ext>
            </a:extLst>
          </p:cNvPr>
          <p:cNvCxnSpPr>
            <a:cxnSpLocks/>
            <a:stCxn id="88" idx="0"/>
            <a:endCxn id="51" idx="2"/>
          </p:cNvCxnSpPr>
          <p:nvPr/>
        </p:nvCxnSpPr>
        <p:spPr>
          <a:xfrm flipH="1" flipV="1">
            <a:off x="5952666" y="2264508"/>
            <a:ext cx="2741387" cy="51812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12008610-D15F-E109-D265-BB7F61ECD002}"/>
              </a:ext>
            </a:extLst>
          </p:cNvPr>
          <p:cNvCxnSpPr>
            <a:cxnSpLocks/>
            <a:stCxn id="73" idx="4"/>
            <a:endCxn id="76" idx="2"/>
          </p:cNvCxnSpPr>
          <p:nvPr/>
        </p:nvCxnSpPr>
        <p:spPr>
          <a:xfrm rot="16200000" flipH="1">
            <a:off x="8596082" y="5023782"/>
            <a:ext cx="1080277" cy="1115262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83DCFBA-4C0A-D3E7-D666-0E493677D63C}"/>
              </a:ext>
            </a:extLst>
          </p:cNvPr>
          <p:cNvCxnSpPr>
            <a:cxnSpLocks/>
            <a:stCxn id="85" idx="2"/>
            <a:endCxn id="94" idx="0"/>
          </p:cNvCxnSpPr>
          <p:nvPr/>
        </p:nvCxnSpPr>
        <p:spPr>
          <a:xfrm flipH="1">
            <a:off x="7261776" y="3205669"/>
            <a:ext cx="3942" cy="68995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2B97E4E-7035-F98E-0037-3E2D4733F69D}"/>
              </a:ext>
            </a:extLst>
          </p:cNvPr>
          <p:cNvCxnSpPr>
            <a:cxnSpLocks/>
            <a:stCxn id="88" idx="2"/>
            <a:endCxn id="94" idx="0"/>
          </p:cNvCxnSpPr>
          <p:nvPr/>
        </p:nvCxnSpPr>
        <p:spPr>
          <a:xfrm flipH="1">
            <a:off x="7261776" y="3210013"/>
            <a:ext cx="1432277" cy="68561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5FA6CE08-272D-AE0C-45A3-9E14C22E0602}"/>
              </a:ext>
            </a:extLst>
          </p:cNvPr>
          <p:cNvSpPr/>
          <p:nvPr/>
        </p:nvSpPr>
        <p:spPr>
          <a:xfrm>
            <a:off x="6821849" y="3895623"/>
            <a:ext cx="879854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kvm9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C478A2C-31C0-E3B8-078F-AAF527D78507}"/>
              </a:ext>
            </a:extLst>
          </p:cNvPr>
          <p:cNvSpPr/>
          <p:nvPr/>
        </p:nvSpPr>
        <p:spPr>
          <a:xfrm>
            <a:off x="9371019" y="4389908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A60BCA27-F3C7-8730-8709-0A29C2352E8A}"/>
              </a:ext>
            </a:extLst>
          </p:cNvPr>
          <p:cNvCxnSpPr>
            <a:cxnSpLocks/>
            <a:stCxn id="3" idx="4"/>
            <a:endCxn id="76" idx="0"/>
          </p:cNvCxnSpPr>
          <p:nvPr/>
        </p:nvCxnSpPr>
        <p:spPr>
          <a:xfrm rot="16200000" flipH="1">
            <a:off x="9898249" y="4955980"/>
            <a:ext cx="583261" cy="75313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E68E8F-8B02-32EB-940A-1BE692DE4BEA}"/>
              </a:ext>
            </a:extLst>
          </p:cNvPr>
          <p:cNvCxnSpPr>
            <a:cxnSpLocks/>
            <a:stCxn id="88" idx="2"/>
            <a:endCxn id="3" idx="0"/>
          </p:cNvCxnSpPr>
          <p:nvPr/>
        </p:nvCxnSpPr>
        <p:spPr>
          <a:xfrm>
            <a:off x="8694053" y="3210013"/>
            <a:ext cx="1119258" cy="11798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7DA6A1-6BE8-BEB4-4ED3-714787F5C2DC}"/>
              </a:ext>
            </a:extLst>
          </p:cNvPr>
          <p:cNvCxnSpPr>
            <a:cxnSpLocks/>
            <a:stCxn id="85" idx="2"/>
            <a:endCxn id="3" idx="0"/>
          </p:cNvCxnSpPr>
          <p:nvPr/>
        </p:nvCxnSpPr>
        <p:spPr>
          <a:xfrm>
            <a:off x="7265718" y="3205669"/>
            <a:ext cx="2547593" cy="118423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3849314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676453-0E28-4329-2A3E-ED4596BC4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Installation</a:t>
            </a:r>
          </a:p>
        </p:txBody>
      </p:sp>
    </p:spTree>
    <p:extLst>
      <p:ext uri="{BB962C8B-B14F-4D97-AF65-F5344CB8AC3E}">
        <p14:creationId xmlns:p14="http://schemas.microsoft.com/office/powerpoint/2010/main" val="34343995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46B2B1-2FAE-546E-E109-7CB7CC47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C7EDD-E72E-4045-2DEC-96AF079B98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https://www.juniper.net/documentation/product/us/en/apstra/</a:t>
            </a:r>
            <a:endParaRPr lang="en-US" dirty="0"/>
          </a:p>
          <a:p>
            <a:r>
              <a:rPr lang="en-US" dirty="0">
                <a:hlinkClick r:id="rId3"/>
              </a:rPr>
              <a:t>https://support.juniper.net/support/downloads/?p=apstra</a:t>
            </a:r>
            <a:endParaRPr lang="en-US" dirty="0"/>
          </a:p>
          <a:p>
            <a:r>
              <a:rPr lang="en-US" dirty="0">
                <a:hlinkClick r:id="rId4"/>
              </a:rPr>
              <a:t>https://www.juniper.net/documentation/us/en/software/apstra4.2/apstra-install-upgrade/topics/ref/apstra-server-platforms.html</a:t>
            </a:r>
            <a:endParaRPr lang="en-US" dirty="0"/>
          </a:p>
          <a:p>
            <a:r>
              <a:rPr lang="en-US" dirty="0">
                <a:hlinkClick r:id="rId5"/>
              </a:rPr>
              <a:t>https://www.juniper.net/documentation/us/en/software/apstra4.1/apstra-user-guide/topics/concept/apstra-cluster.html</a:t>
            </a:r>
            <a:endParaRPr lang="en-US" dirty="0"/>
          </a:p>
          <a:p>
            <a:r>
              <a:rPr lang="en-US" dirty="0">
                <a:hlinkClick r:id="rId6"/>
              </a:rPr>
              <a:t>https://www.juniper.net/documentation/us/en/software/apstra4.2/apstra-install-upgrade/topics/ref/apstra-server-resources.html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8109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95E942-121F-C92D-5932-F351108604D3}"/>
              </a:ext>
            </a:extLst>
          </p:cNvPr>
          <p:cNvCxnSpPr>
            <a:cxnSpLocks/>
            <a:stCxn id="46" idx="0"/>
            <a:endCxn id="56" idx="0"/>
          </p:cNvCxnSpPr>
          <p:nvPr/>
        </p:nvCxnSpPr>
        <p:spPr>
          <a:xfrm flipH="1" flipV="1">
            <a:off x="3287811" y="1259822"/>
            <a:ext cx="2798487" cy="541831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7FB4F8-D588-022E-ECFB-4E943B61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Deployment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E8D491-864A-8885-7BB6-23C61CA18045}"/>
              </a:ext>
            </a:extLst>
          </p:cNvPr>
          <p:cNvGrpSpPr/>
          <p:nvPr/>
        </p:nvGrpSpPr>
        <p:grpSpPr>
          <a:xfrm>
            <a:off x="2106477" y="3222328"/>
            <a:ext cx="8439742" cy="2827454"/>
            <a:chOff x="2430293" y="3161515"/>
            <a:chExt cx="8439742" cy="2827454"/>
          </a:xfrm>
        </p:grpSpPr>
        <p:sp>
          <p:nvSpPr>
            <p:cNvPr id="5" name="Oval 26">
              <a:extLst>
                <a:ext uri="{FF2B5EF4-FFF2-40B4-BE49-F238E27FC236}">
                  <a16:creationId xmlns:a16="http://schemas.microsoft.com/office/drawing/2014/main" id="{890F182D-699A-C2A7-A4B0-B07A405386CF}"/>
                </a:ext>
              </a:extLst>
            </p:cNvPr>
            <p:cNvSpPr/>
            <p:nvPr/>
          </p:nvSpPr>
          <p:spPr>
            <a:xfrm>
              <a:off x="8960957" y="3161515"/>
              <a:ext cx="1132102" cy="597921"/>
            </a:xfrm>
            <a:custGeom>
              <a:avLst/>
              <a:gdLst/>
              <a:ahLst/>
              <a:cxnLst/>
              <a:rect l="l" t="t" r="r" b="b"/>
              <a:pathLst>
                <a:path w="2065867" h="1092198">
                  <a:moveTo>
                    <a:pt x="880533" y="0"/>
                  </a:moveTo>
                  <a:cubicBezTo>
                    <a:pt x="1058806" y="0"/>
                    <a:pt x="1215983" y="90324"/>
                    <a:pt x="1308796" y="227705"/>
                  </a:cubicBezTo>
                  <a:lnTo>
                    <a:pt x="1316277" y="241489"/>
                  </a:lnTo>
                  <a:lnTo>
                    <a:pt x="1325862" y="236286"/>
                  </a:lnTo>
                  <a:cubicBezTo>
                    <a:pt x="1363341" y="220434"/>
                    <a:pt x="1404547" y="211668"/>
                    <a:pt x="1447800" y="211668"/>
                  </a:cubicBezTo>
                  <a:cubicBezTo>
                    <a:pt x="1599187" y="211668"/>
                    <a:pt x="1725492" y="319050"/>
                    <a:pt x="1754703" y="461800"/>
                  </a:cubicBezTo>
                  <a:lnTo>
                    <a:pt x="1755118" y="465920"/>
                  </a:lnTo>
                  <a:lnTo>
                    <a:pt x="1815735" y="472031"/>
                  </a:lnTo>
                  <a:cubicBezTo>
                    <a:pt x="1958485" y="501241"/>
                    <a:pt x="2065867" y="627547"/>
                    <a:pt x="2065867" y="778932"/>
                  </a:cubicBezTo>
                  <a:cubicBezTo>
                    <a:pt x="2065867" y="930318"/>
                    <a:pt x="1958485" y="1056623"/>
                    <a:pt x="1815735" y="1085834"/>
                  </a:cubicBezTo>
                  <a:lnTo>
                    <a:pt x="1808948" y="1086518"/>
                  </a:lnTo>
                  <a:lnTo>
                    <a:pt x="1807635" y="1090082"/>
                  </a:lnTo>
                  <a:lnTo>
                    <a:pt x="1773359" y="1090105"/>
                  </a:lnTo>
                  <a:lnTo>
                    <a:pt x="1752600" y="1092198"/>
                  </a:lnTo>
                  <a:lnTo>
                    <a:pt x="1729225" y="1090136"/>
                  </a:lnTo>
                  <a:lnTo>
                    <a:pt x="286534" y="1091120"/>
                  </a:lnTo>
                  <a:lnTo>
                    <a:pt x="279400" y="1092198"/>
                  </a:lnTo>
                  <a:lnTo>
                    <a:pt x="268822" y="1091132"/>
                  </a:lnTo>
                  <a:lnTo>
                    <a:pt x="255059" y="1091141"/>
                  </a:lnTo>
                  <a:lnTo>
                    <a:pt x="253745" y="1089612"/>
                  </a:lnTo>
                  <a:lnTo>
                    <a:pt x="223091" y="1086522"/>
                  </a:lnTo>
                  <a:cubicBezTo>
                    <a:pt x="95774" y="1060469"/>
                    <a:pt x="0" y="947819"/>
                    <a:pt x="0" y="812799"/>
                  </a:cubicBezTo>
                  <a:cubicBezTo>
                    <a:pt x="0" y="658491"/>
                    <a:pt x="125092" y="533400"/>
                    <a:pt x="279400" y="533400"/>
                  </a:cubicBezTo>
                  <a:cubicBezTo>
                    <a:pt x="298689" y="533400"/>
                    <a:pt x="317521" y="535355"/>
                    <a:pt x="335709" y="539076"/>
                  </a:cubicBezTo>
                  <a:lnTo>
                    <a:pt x="367335" y="548894"/>
                  </a:lnTo>
                  <a:lnTo>
                    <a:pt x="364066" y="516467"/>
                  </a:lnTo>
                  <a:cubicBezTo>
                    <a:pt x="364066" y="231230"/>
                    <a:pt x="595296" y="0"/>
                    <a:pt x="880533" y="0"/>
                  </a:cubicBezTo>
                  <a:close/>
                </a:path>
              </a:pathLst>
            </a:custGeom>
            <a:solidFill>
              <a:schemeClr val="bg1"/>
            </a:solidFill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00" tIns="60951" rIns="121900" bIns="60951"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Lato" panose="020F0502020204030203" pitchFamily="34" charset="0"/>
              </a:endParaRPr>
            </a:p>
          </p:txBody>
        </p:sp>
        <p:sp>
          <p:nvSpPr>
            <p:cNvPr id="6" name="Oval 26">
              <a:extLst>
                <a:ext uri="{FF2B5EF4-FFF2-40B4-BE49-F238E27FC236}">
                  <a16:creationId xmlns:a16="http://schemas.microsoft.com/office/drawing/2014/main" id="{0F6D311A-4B66-AC1D-D9D2-BA6D04BF4B6E}"/>
                </a:ext>
              </a:extLst>
            </p:cNvPr>
            <p:cNvSpPr/>
            <p:nvPr/>
          </p:nvSpPr>
          <p:spPr>
            <a:xfrm>
              <a:off x="9737933" y="3852253"/>
              <a:ext cx="1132102" cy="597921"/>
            </a:xfrm>
            <a:custGeom>
              <a:avLst/>
              <a:gdLst/>
              <a:ahLst/>
              <a:cxnLst/>
              <a:rect l="l" t="t" r="r" b="b"/>
              <a:pathLst>
                <a:path w="2065867" h="1092198">
                  <a:moveTo>
                    <a:pt x="880533" y="0"/>
                  </a:moveTo>
                  <a:cubicBezTo>
                    <a:pt x="1058806" y="0"/>
                    <a:pt x="1215983" y="90324"/>
                    <a:pt x="1308796" y="227705"/>
                  </a:cubicBezTo>
                  <a:lnTo>
                    <a:pt x="1316277" y="241489"/>
                  </a:lnTo>
                  <a:lnTo>
                    <a:pt x="1325862" y="236286"/>
                  </a:lnTo>
                  <a:cubicBezTo>
                    <a:pt x="1363341" y="220434"/>
                    <a:pt x="1404547" y="211668"/>
                    <a:pt x="1447800" y="211668"/>
                  </a:cubicBezTo>
                  <a:cubicBezTo>
                    <a:pt x="1599187" y="211668"/>
                    <a:pt x="1725492" y="319050"/>
                    <a:pt x="1754703" y="461800"/>
                  </a:cubicBezTo>
                  <a:lnTo>
                    <a:pt x="1755118" y="465920"/>
                  </a:lnTo>
                  <a:lnTo>
                    <a:pt x="1815735" y="472031"/>
                  </a:lnTo>
                  <a:cubicBezTo>
                    <a:pt x="1958485" y="501241"/>
                    <a:pt x="2065867" y="627547"/>
                    <a:pt x="2065867" y="778932"/>
                  </a:cubicBezTo>
                  <a:cubicBezTo>
                    <a:pt x="2065867" y="930318"/>
                    <a:pt x="1958485" y="1056623"/>
                    <a:pt x="1815735" y="1085834"/>
                  </a:cubicBezTo>
                  <a:lnTo>
                    <a:pt x="1808948" y="1086518"/>
                  </a:lnTo>
                  <a:lnTo>
                    <a:pt x="1807635" y="1090082"/>
                  </a:lnTo>
                  <a:lnTo>
                    <a:pt x="1773359" y="1090105"/>
                  </a:lnTo>
                  <a:lnTo>
                    <a:pt x="1752600" y="1092198"/>
                  </a:lnTo>
                  <a:lnTo>
                    <a:pt x="1729225" y="1090136"/>
                  </a:lnTo>
                  <a:lnTo>
                    <a:pt x="286534" y="1091120"/>
                  </a:lnTo>
                  <a:lnTo>
                    <a:pt x="279400" y="1092198"/>
                  </a:lnTo>
                  <a:lnTo>
                    <a:pt x="268822" y="1091132"/>
                  </a:lnTo>
                  <a:lnTo>
                    <a:pt x="255059" y="1091141"/>
                  </a:lnTo>
                  <a:lnTo>
                    <a:pt x="253745" y="1089612"/>
                  </a:lnTo>
                  <a:lnTo>
                    <a:pt x="223091" y="1086522"/>
                  </a:lnTo>
                  <a:cubicBezTo>
                    <a:pt x="95774" y="1060469"/>
                    <a:pt x="0" y="947819"/>
                    <a:pt x="0" y="812799"/>
                  </a:cubicBezTo>
                  <a:cubicBezTo>
                    <a:pt x="0" y="658491"/>
                    <a:pt x="125092" y="533400"/>
                    <a:pt x="279400" y="533400"/>
                  </a:cubicBezTo>
                  <a:cubicBezTo>
                    <a:pt x="298689" y="533400"/>
                    <a:pt x="317521" y="535355"/>
                    <a:pt x="335709" y="539076"/>
                  </a:cubicBezTo>
                  <a:lnTo>
                    <a:pt x="367335" y="548894"/>
                  </a:lnTo>
                  <a:lnTo>
                    <a:pt x="364066" y="516467"/>
                  </a:lnTo>
                  <a:cubicBezTo>
                    <a:pt x="364066" y="231230"/>
                    <a:pt x="595296" y="0"/>
                    <a:pt x="880533" y="0"/>
                  </a:cubicBezTo>
                  <a:close/>
                </a:path>
              </a:pathLst>
            </a:custGeom>
            <a:solidFill>
              <a:schemeClr val="bg1"/>
            </a:solidFill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900" tIns="60951" rIns="121900" bIns="60951"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Lato" panose="020F0502020204030203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A6B6523-236A-9274-5BD5-F3E78E369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30293" y="4506728"/>
              <a:ext cx="2079161" cy="212642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2D4FEA-F174-5990-4BF5-BDA85F411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44396" y="4515213"/>
              <a:ext cx="2079161" cy="212642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7759BFF-926D-B027-0CAB-32B85ACBE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63114" y="4515213"/>
              <a:ext cx="2079161" cy="212642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2D631E0-2389-EC45-F7F7-CD5BFF51A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93158" y="3954680"/>
              <a:ext cx="2079161" cy="21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903FB8-914F-E14E-394D-8CA11E85D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82644" y="3954680"/>
              <a:ext cx="2079161" cy="212642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322FE9-5BA2-E5E6-9BDE-4DADD72C3917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3429253" y="4167322"/>
              <a:ext cx="1203486" cy="3152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86ED42-1CC0-B20A-5CE8-A07F2AAC3526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3429253" y="4167322"/>
              <a:ext cx="3492972" cy="31522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B27193E-2B9A-EFF7-FBEE-3FBA21324550}"/>
                </a:ext>
              </a:extLst>
            </p:cNvPr>
            <p:cNvCxnSpPr>
              <a:stCxn id="10" idx="2"/>
              <a:endCxn id="8" idx="0"/>
            </p:cNvCxnSpPr>
            <p:nvPr/>
          </p:nvCxnSpPr>
          <p:spPr>
            <a:xfrm>
              <a:off x="4632739" y="4167322"/>
              <a:ext cx="1151238" cy="347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8DFFAC-36A5-1A3E-4051-22C52072256F}"/>
                </a:ext>
              </a:extLst>
            </p:cNvPr>
            <p:cNvCxnSpPr>
              <a:cxnSpLocks/>
              <a:stCxn id="10" idx="2"/>
              <a:endCxn id="9" idx="0"/>
            </p:cNvCxnSpPr>
            <p:nvPr/>
          </p:nvCxnSpPr>
          <p:spPr>
            <a:xfrm>
              <a:off x="4632739" y="4167322"/>
              <a:ext cx="3469957" cy="347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A3D5520-BEB1-70FA-37E7-A0D4C146C297}"/>
                </a:ext>
              </a:extLst>
            </p:cNvPr>
            <p:cNvCxnSpPr>
              <a:cxnSpLocks/>
              <a:stCxn id="11" idx="2"/>
              <a:endCxn id="8" idx="0"/>
            </p:cNvCxnSpPr>
            <p:nvPr/>
          </p:nvCxnSpPr>
          <p:spPr>
            <a:xfrm flipH="1">
              <a:off x="5783977" y="4167322"/>
              <a:ext cx="1138247" cy="347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265C8F-8ABD-798A-71AA-BCC1B4395D85}"/>
                </a:ext>
              </a:extLst>
            </p:cNvPr>
            <p:cNvCxnSpPr>
              <a:cxnSpLocks/>
            </p:cNvCxnSpPr>
            <p:nvPr/>
          </p:nvCxnSpPr>
          <p:spPr>
            <a:xfrm>
              <a:off x="6878472" y="4174021"/>
              <a:ext cx="1180471" cy="34789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58">
              <a:extLst>
                <a:ext uri="{FF2B5EF4-FFF2-40B4-BE49-F238E27FC236}">
                  <a16:creationId xmlns:a16="http://schemas.microsoft.com/office/drawing/2014/main" id="{444C5F54-961F-8611-AEA2-CBE19C88A65F}"/>
                </a:ext>
              </a:extLst>
            </p:cNvPr>
            <p:cNvSpPr/>
            <p:nvPr/>
          </p:nvSpPr>
          <p:spPr>
            <a:xfrm>
              <a:off x="3230598" y="4576728"/>
              <a:ext cx="449515" cy="659659"/>
            </a:xfrm>
            <a:custGeom>
              <a:avLst/>
              <a:gdLst>
                <a:gd name="connsiteX0" fmla="*/ 0 w 509798"/>
                <a:gd name="connsiteY0" fmla="*/ 534080 h 534080"/>
                <a:gd name="connsiteX1" fmla="*/ 250853 w 509798"/>
                <a:gd name="connsiteY1" fmla="*/ 5 h 534080"/>
                <a:gd name="connsiteX2" fmla="*/ 509798 w 509798"/>
                <a:gd name="connsiteY2" fmla="*/ 525987 h 53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798" h="534080">
                  <a:moveTo>
                    <a:pt x="0" y="534080"/>
                  </a:moveTo>
                  <a:cubicBezTo>
                    <a:pt x="82943" y="267717"/>
                    <a:pt x="165887" y="1354"/>
                    <a:pt x="250853" y="5"/>
                  </a:cubicBezTo>
                  <a:cubicBezTo>
                    <a:pt x="335819" y="-1344"/>
                    <a:pt x="422808" y="262321"/>
                    <a:pt x="509798" y="525987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60">
              <a:extLst>
                <a:ext uri="{FF2B5EF4-FFF2-40B4-BE49-F238E27FC236}">
                  <a16:creationId xmlns:a16="http://schemas.microsoft.com/office/drawing/2014/main" id="{3D37A9F8-EDDF-ACA5-8C0A-01ED63FFE9C3}"/>
                </a:ext>
              </a:extLst>
            </p:cNvPr>
            <p:cNvSpPr/>
            <p:nvPr/>
          </p:nvSpPr>
          <p:spPr>
            <a:xfrm>
              <a:off x="3380353" y="4186952"/>
              <a:ext cx="2422943" cy="992321"/>
            </a:xfrm>
            <a:custGeom>
              <a:avLst/>
              <a:gdLst>
                <a:gd name="connsiteX0" fmla="*/ 0 w 2087745"/>
                <a:gd name="connsiteY0" fmla="*/ 1068148 h 1068148"/>
                <a:gd name="connsiteX1" fmla="*/ 1011504 w 2087745"/>
                <a:gd name="connsiteY1" fmla="*/ 0 h 1068148"/>
                <a:gd name="connsiteX2" fmla="*/ 2087745 w 2087745"/>
                <a:gd name="connsiteY2" fmla="*/ 1068148 h 106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7745" h="1068148">
                  <a:moveTo>
                    <a:pt x="0" y="1068148"/>
                  </a:moveTo>
                  <a:cubicBezTo>
                    <a:pt x="331773" y="534074"/>
                    <a:pt x="663547" y="0"/>
                    <a:pt x="1011504" y="0"/>
                  </a:cubicBezTo>
                  <a:cubicBezTo>
                    <a:pt x="1359461" y="0"/>
                    <a:pt x="1723603" y="534074"/>
                    <a:pt x="2087745" y="1068148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F8074-87FB-A229-D663-FB85F2FB7595}"/>
                </a:ext>
              </a:extLst>
            </p:cNvPr>
            <p:cNvSpPr txBox="1"/>
            <p:nvPr/>
          </p:nvSpPr>
          <p:spPr>
            <a:xfrm>
              <a:off x="8493639" y="4495556"/>
              <a:ext cx="520016" cy="2349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VTEP</a:t>
              </a:r>
            </a:p>
          </p:txBody>
        </p:sp>
        <p:sp>
          <p:nvSpPr>
            <p:cNvPr id="21" name="Freeform 199">
              <a:extLst>
                <a:ext uri="{FF2B5EF4-FFF2-40B4-BE49-F238E27FC236}">
                  <a16:creationId xmlns:a16="http://schemas.microsoft.com/office/drawing/2014/main" id="{70C5135B-AE84-89A3-95CB-B5254BAC7378}"/>
                </a:ext>
              </a:extLst>
            </p:cNvPr>
            <p:cNvSpPr/>
            <p:nvPr/>
          </p:nvSpPr>
          <p:spPr>
            <a:xfrm>
              <a:off x="7885670" y="4551878"/>
              <a:ext cx="386574" cy="695522"/>
            </a:xfrm>
            <a:custGeom>
              <a:avLst/>
              <a:gdLst>
                <a:gd name="connsiteX0" fmla="*/ 0 w 509798"/>
                <a:gd name="connsiteY0" fmla="*/ 534080 h 534080"/>
                <a:gd name="connsiteX1" fmla="*/ 250853 w 509798"/>
                <a:gd name="connsiteY1" fmla="*/ 5 h 534080"/>
                <a:gd name="connsiteX2" fmla="*/ 509798 w 509798"/>
                <a:gd name="connsiteY2" fmla="*/ 525987 h 53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798" h="534080">
                  <a:moveTo>
                    <a:pt x="0" y="534080"/>
                  </a:moveTo>
                  <a:cubicBezTo>
                    <a:pt x="82943" y="267717"/>
                    <a:pt x="165887" y="1354"/>
                    <a:pt x="250853" y="5"/>
                  </a:cubicBezTo>
                  <a:cubicBezTo>
                    <a:pt x="335819" y="-1344"/>
                    <a:pt x="422808" y="262321"/>
                    <a:pt x="509798" y="525987"/>
                  </a:cubicBezTo>
                </a:path>
              </a:pathLst>
            </a:custGeom>
            <a:noFill/>
            <a:ln w="19050">
              <a:solidFill>
                <a:schemeClr val="tx1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C2E07B-4BF9-BDAE-42CD-ACF4F5DDFB50}"/>
                </a:ext>
              </a:extLst>
            </p:cNvPr>
            <p:cNvSpPr txBox="1"/>
            <p:nvPr/>
          </p:nvSpPr>
          <p:spPr>
            <a:xfrm>
              <a:off x="6170270" y="4510443"/>
              <a:ext cx="520016" cy="2349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VTEP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09596F-CDAB-B354-F5D3-3F5B5F3DCC12}"/>
                </a:ext>
              </a:extLst>
            </p:cNvPr>
            <p:cNvSpPr txBox="1"/>
            <p:nvPr/>
          </p:nvSpPr>
          <p:spPr>
            <a:xfrm>
              <a:off x="3851677" y="4501454"/>
              <a:ext cx="520016" cy="23498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VTEP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4837AC9-3109-7BC9-5084-F235355934F8}"/>
                </a:ext>
              </a:extLst>
            </p:cNvPr>
            <p:cNvCxnSpPr>
              <a:cxnSpLocks/>
              <a:stCxn id="43" idx="57"/>
              <a:endCxn id="9" idx="0"/>
            </p:cNvCxnSpPr>
            <p:nvPr/>
          </p:nvCxnSpPr>
          <p:spPr>
            <a:xfrm flipH="1">
              <a:off x="8102695" y="4260777"/>
              <a:ext cx="1414551" cy="25443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3886215-122B-DA57-EA84-30D623D66F39}"/>
                </a:ext>
              </a:extLst>
            </p:cNvPr>
            <p:cNvCxnSpPr>
              <a:cxnSpLocks/>
              <a:stCxn id="45" idx="22"/>
              <a:endCxn id="9" idx="0"/>
            </p:cNvCxnSpPr>
            <p:nvPr/>
          </p:nvCxnSpPr>
          <p:spPr>
            <a:xfrm flipH="1">
              <a:off x="8102695" y="3831558"/>
              <a:ext cx="786901" cy="68365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4E72046-5336-68DF-EAE7-3F41ABC88989}"/>
                </a:ext>
              </a:extLst>
            </p:cNvPr>
            <p:cNvGrpSpPr/>
            <p:nvPr/>
          </p:nvGrpSpPr>
          <p:grpSpPr>
            <a:xfrm>
              <a:off x="8820232" y="3610900"/>
              <a:ext cx="367425" cy="357819"/>
              <a:chOff x="10422494" y="1973007"/>
              <a:chExt cx="631129" cy="61462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A06B72B-9A29-0D52-8B90-90B93D8C04FD}"/>
                  </a:ext>
                </a:extLst>
              </p:cNvPr>
              <p:cNvSpPr/>
              <p:nvPr/>
            </p:nvSpPr>
            <p:spPr bwMode="gray">
              <a:xfrm>
                <a:off x="10436427" y="1986576"/>
                <a:ext cx="603263" cy="587490"/>
              </a:xfrm>
              <a:prstGeom prst="ellipse">
                <a:avLst/>
              </a:prstGeom>
              <a:solidFill>
                <a:srgbClr val="688C2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5" tIns="45713" rIns="91425" bIns="45713" rtlCol="0" anchor="ctr"/>
              <a:lstStyle/>
              <a:p>
                <a:pPr marL="0" marR="0" lvl="0" indent="0" algn="ctr" defTabSz="3428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Arial"/>
                </a:endParaRPr>
              </a:p>
            </p:txBody>
          </p:sp>
          <p:sp>
            <p:nvSpPr>
              <p:cNvPr id="45" name="Freeform: Shape 86">
                <a:extLst>
                  <a:ext uri="{FF2B5EF4-FFF2-40B4-BE49-F238E27FC236}">
                    <a16:creationId xmlns:a16="http://schemas.microsoft.com/office/drawing/2014/main" id="{9A93F992-233E-CFB2-B8F4-CA9F1C721852}"/>
                  </a:ext>
                </a:extLst>
              </p:cNvPr>
              <p:cNvSpPr/>
              <p:nvPr/>
            </p:nvSpPr>
            <p:spPr bwMode="gray">
              <a:xfrm>
                <a:off x="10422494" y="1973007"/>
                <a:ext cx="631129" cy="614628"/>
              </a:xfrm>
              <a:custGeom>
                <a:avLst/>
                <a:gdLst>
                  <a:gd name="connsiteX0" fmla="*/ 2050368 w 3734728"/>
                  <a:gd name="connsiteY0" fmla="*/ 2038340 h 3734728"/>
                  <a:gd name="connsiteX1" fmla="*/ 2161651 w 3734728"/>
                  <a:gd name="connsiteY1" fmla="*/ 2038340 h 3734728"/>
                  <a:gd name="connsiteX2" fmla="*/ 2190654 w 3734728"/>
                  <a:gd name="connsiteY2" fmla="*/ 2038340 h 3734728"/>
                  <a:gd name="connsiteX3" fmla="*/ 3280298 w 3734728"/>
                  <a:gd name="connsiteY3" fmla="*/ 2038340 h 3734728"/>
                  <a:gd name="connsiteX4" fmla="*/ 3345960 w 3734728"/>
                  <a:gd name="connsiteY4" fmla="*/ 2104002 h 3734728"/>
                  <a:gd name="connsiteX5" fmla="*/ 3280298 w 3734728"/>
                  <a:gd name="connsiteY5" fmla="*/ 2169664 h 3734728"/>
                  <a:gd name="connsiteX6" fmla="*/ 2190654 w 3734728"/>
                  <a:gd name="connsiteY6" fmla="*/ 2169664 h 3734728"/>
                  <a:gd name="connsiteX7" fmla="*/ 2190654 w 3734728"/>
                  <a:gd name="connsiteY7" fmla="*/ 3030865 h 3734728"/>
                  <a:gd name="connsiteX8" fmla="*/ 2302162 w 3734728"/>
                  <a:gd name="connsiteY8" fmla="*/ 3030865 h 3734728"/>
                  <a:gd name="connsiteX9" fmla="*/ 2120511 w 3734728"/>
                  <a:gd name="connsiteY9" fmla="*/ 3361302 h 3734728"/>
                  <a:gd name="connsiteX10" fmla="*/ 1938860 w 3734728"/>
                  <a:gd name="connsiteY10" fmla="*/ 3030865 h 3734728"/>
                  <a:gd name="connsiteX11" fmla="*/ 2050368 w 3734728"/>
                  <a:gd name="connsiteY11" fmla="*/ 3030865 h 3734728"/>
                  <a:gd name="connsiteX12" fmla="*/ 705060 w 3734728"/>
                  <a:gd name="connsiteY12" fmla="*/ 1939809 h 3734728"/>
                  <a:gd name="connsiteX13" fmla="*/ 705060 w 3734728"/>
                  <a:gd name="connsiteY13" fmla="*/ 2051317 h 3734728"/>
                  <a:gd name="connsiteX14" fmla="*/ 1697585 w 3734728"/>
                  <a:gd name="connsiteY14" fmla="*/ 2051317 h 3734728"/>
                  <a:gd name="connsiteX15" fmla="*/ 1697585 w 3734728"/>
                  <a:gd name="connsiteY15" fmla="*/ 2162598 h 3734728"/>
                  <a:gd name="connsiteX16" fmla="*/ 1697585 w 3734728"/>
                  <a:gd name="connsiteY16" fmla="*/ 2191602 h 3734728"/>
                  <a:gd name="connsiteX17" fmla="*/ 1697585 w 3734728"/>
                  <a:gd name="connsiteY17" fmla="*/ 3298178 h 3734728"/>
                  <a:gd name="connsiteX18" fmla="*/ 1631923 w 3734728"/>
                  <a:gd name="connsiteY18" fmla="*/ 3363840 h 3734728"/>
                  <a:gd name="connsiteX19" fmla="*/ 1566261 w 3734728"/>
                  <a:gd name="connsiteY19" fmla="*/ 3298178 h 3734728"/>
                  <a:gd name="connsiteX20" fmla="*/ 1566261 w 3734728"/>
                  <a:gd name="connsiteY20" fmla="*/ 2191602 h 3734728"/>
                  <a:gd name="connsiteX21" fmla="*/ 705060 w 3734728"/>
                  <a:gd name="connsiteY21" fmla="*/ 2191602 h 3734728"/>
                  <a:gd name="connsiteX22" fmla="*/ 705060 w 3734728"/>
                  <a:gd name="connsiteY22" fmla="*/ 2303110 h 3734728"/>
                  <a:gd name="connsiteX23" fmla="*/ 374623 w 3734728"/>
                  <a:gd name="connsiteY23" fmla="*/ 2121459 h 3734728"/>
                  <a:gd name="connsiteX24" fmla="*/ 2127232 w 3734728"/>
                  <a:gd name="connsiteY24" fmla="*/ 380060 h 3734728"/>
                  <a:gd name="connsiteX25" fmla="*/ 2192894 w 3734728"/>
                  <a:gd name="connsiteY25" fmla="*/ 445722 h 3734728"/>
                  <a:gd name="connsiteX26" fmla="*/ 2192894 w 3734728"/>
                  <a:gd name="connsiteY26" fmla="*/ 1535366 h 3734728"/>
                  <a:gd name="connsiteX27" fmla="*/ 3054095 w 3734728"/>
                  <a:gd name="connsiteY27" fmla="*/ 1535366 h 3734728"/>
                  <a:gd name="connsiteX28" fmla="*/ 3054095 w 3734728"/>
                  <a:gd name="connsiteY28" fmla="*/ 1423858 h 3734728"/>
                  <a:gd name="connsiteX29" fmla="*/ 3384532 w 3734728"/>
                  <a:gd name="connsiteY29" fmla="*/ 1605509 h 3734728"/>
                  <a:gd name="connsiteX30" fmla="*/ 3054095 w 3734728"/>
                  <a:gd name="connsiteY30" fmla="*/ 1787159 h 3734728"/>
                  <a:gd name="connsiteX31" fmla="*/ 3054095 w 3734728"/>
                  <a:gd name="connsiteY31" fmla="*/ 1675651 h 3734728"/>
                  <a:gd name="connsiteX32" fmla="*/ 2061570 w 3734728"/>
                  <a:gd name="connsiteY32" fmla="*/ 1675651 h 3734728"/>
                  <a:gd name="connsiteX33" fmla="*/ 2061570 w 3734728"/>
                  <a:gd name="connsiteY33" fmla="*/ 1564369 h 3734728"/>
                  <a:gd name="connsiteX34" fmla="*/ 2061570 w 3734728"/>
                  <a:gd name="connsiteY34" fmla="*/ 1535366 h 3734728"/>
                  <a:gd name="connsiteX35" fmla="*/ 2061570 w 3734728"/>
                  <a:gd name="connsiteY35" fmla="*/ 445722 h 3734728"/>
                  <a:gd name="connsiteX36" fmla="*/ 2127232 w 3734728"/>
                  <a:gd name="connsiteY36" fmla="*/ 380060 h 3734728"/>
                  <a:gd name="connsiteX37" fmla="*/ 1569183 w 3734728"/>
                  <a:gd name="connsiteY37" fmla="*/ 343978 h 3734728"/>
                  <a:gd name="connsiteX38" fmla="*/ 1750833 w 3734728"/>
                  <a:gd name="connsiteY38" fmla="*/ 674415 h 3734728"/>
                  <a:gd name="connsiteX39" fmla="*/ 1639325 w 3734728"/>
                  <a:gd name="connsiteY39" fmla="*/ 674415 h 3734728"/>
                  <a:gd name="connsiteX40" fmla="*/ 1639325 w 3734728"/>
                  <a:gd name="connsiteY40" fmla="*/ 1666940 h 3734728"/>
                  <a:gd name="connsiteX41" fmla="*/ 1528047 w 3734728"/>
                  <a:gd name="connsiteY41" fmla="*/ 1666940 h 3734728"/>
                  <a:gd name="connsiteX42" fmla="*/ 1528045 w 3734728"/>
                  <a:gd name="connsiteY42" fmla="*/ 1666941 h 3734728"/>
                  <a:gd name="connsiteX43" fmla="*/ 454540 w 3734728"/>
                  <a:gd name="connsiteY43" fmla="*/ 1666940 h 3734728"/>
                  <a:gd name="connsiteX44" fmla="*/ 388878 w 3734728"/>
                  <a:gd name="connsiteY44" fmla="*/ 1601278 h 3734728"/>
                  <a:gd name="connsiteX45" fmla="*/ 454540 w 3734728"/>
                  <a:gd name="connsiteY45" fmla="*/ 1535616 h 3734728"/>
                  <a:gd name="connsiteX46" fmla="*/ 1499040 w 3734728"/>
                  <a:gd name="connsiteY46" fmla="*/ 1535616 h 3734728"/>
                  <a:gd name="connsiteX47" fmla="*/ 1499040 w 3734728"/>
                  <a:gd name="connsiteY47" fmla="*/ 674415 h 3734728"/>
                  <a:gd name="connsiteX48" fmla="*/ 1387532 w 3734728"/>
                  <a:gd name="connsiteY48" fmla="*/ 674415 h 3734728"/>
                  <a:gd name="connsiteX49" fmla="*/ 1867364 w 3734728"/>
                  <a:gd name="connsiteY49" fmla="*/ 138334 h 3734728"/>
                  <a:gd name="connsiteX50" fmla="*/ 138334 w 3734728"/>
                  <a:gd name="connsiteY50" fmla="*/ 1867364 h 3734728"/>
                  <a:gd name="connsiteX51" fmla="*/ 1867364 w 3734728"/>
                  <a:gd name="connsiteY51" fmla="*/ 3596394 h 3734728"/>
                  <a:gd name="connsiteX52" fmla="*/ 3596394 w 3734728"/>
                  <a:gd name="connsiteY52" fmla="*/ 1867364 h 3734728"/>
                  <a:gd name="connsiteX53" fmla="*/ 1867364 w 3734728"/>
                  <a:gd name="connsiteY53" fmla="*/ 138334 h 3734728"/>
                  <a:gd name="connsiteX54" fmla="*/ 1867364 w 3734728"/>
                  <a:gd name="connsiteY54" fmla="*/ 0 h 3734728"/>
                  <a:gd name="connsiteX55" fmla="*/ 3734728 w 3734728"/>
                  <a:gd name="connsiteY55" fmla="*/ 1867364 h 3734728"/>
                  <a:gd name="connsiteX56" fmla="*/ 1867364 w 3734728"/>
                  <a:gd name="connsiteY56" fmla="*/ 3734728 h 3734728"/>
                  <a:gd name="connsiteX57" fmla="*/ 0 w 3734728"/>
                  <a:gd name="connsiteY57" fmla="*/ 1867364 h 3734728"/>
                  <a:gd name="connsiteX58" fmla="*/ 1867364 w 3734728"/>
                  <a:gd name="connsiteY58" fmla="*/ 0 h 373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734728" h="3734728">
                    <a:moveTo>
                      <a:pt x="2050368" y="2038340"/>
                    </a:moveTo>
                    <a:lnTo>
                      <a:pt x="2161651" y="2038340"/>
                    </a:lnTo>
                    <a:lnTo>
                      <a:pt x="2190654" y="2038340"/>
                    </a:lnTo>
                    <a:lnTo>
                      <a:pt x="3280298" y="2038340"/>
                    </a:lnTo>
                    <a:cubicBezTo>
                      <a:pt x="3316562" y="2038340"/>
                      <a:pt x="3345960" y="2067738"/>
                      <a:pt x="3345960" y="2104002"/>
                    </a:cubicBezTo>
                    <a:cubicBezTo>
                      <a:pt x="3345960" y="2140266"/>
                      <a:pt x="3316562" y="2169664"/>
                      <a:pt x="3280298" y="2169664"/>
                    </a:cubicBezTo>
                    <a:lnTo>
                      <a:pt x="2190654" y="2169664"/>
                    </a:lnTo>
                    <a:lnTo>
                      <a:pt x="2190654" y="3030865"/>
                    </a:lnTo>
                    <a:lnTo>
                      <a:pt x="2302162" y="3030865"/>
                    </a:lnTo>
                    <a:lnTo>
                      <a:pt x="2120511" y="3361302"/>
                    </a:lnTo>
                    <a:lnTo>
                      <a:pt x="1938860" y="3030865"/>
                    </a:lnTo>
                    <a:lnTo>
                      <a:pt x="2050368" y="3030865"/>
                    </a:lnTo>
                    <a:close/>
                    <a:moveTo>
                      <a:pt x="705060" y="1939809"/>
                    </a:moveTo>
                    <a:lnTo>
                      <a:pt x="705060" y="2051317"/>
                    </a:lnTo>
                    <a:lnTo>
                      <a:pt x="1697585" y="2051317"/>
                    </a:lnTo>
                    <a:lnTo>
                      <a:pt x="1697585" y="2162598"/>
                    </a:lnTo>
                    <a:lnTo>
                      <a:pt x="1697585" y="2191602"/>
                    </a:lnTo>
                    <a:lnTo>
                      <a:pt x="1697585" y="3298178"/>
                    </a:lnTo>
                    <a:cubicBezTo>
                      <a:pt x="1697585" y="3334442"/>
                      <a:pt x="1668187" y="3363840"/>
                      <a:pt x="1631923" y="3363840"/>
                    </a:cubicBezTo>
                    <a:cubicBezTo>
                      <a:pt x="1595659" y="3363840"/>
                      <a:pt x="1566261" y="3334442"/>
                      <a:pt x="1566261" y="3298178"/>
                    </a:cubicBezTo>
                    <a:lnTo>
                      <a:pt x="1566261" y="2191602"/>
                    </a:lnTo>
                    <a:lnTo>
                      <a:pt x="705060" y="2191602"/>
                    </a:lnTo>
                    <a:lnTo>
                      <a:pt x="705060" y="2303110"/>
                    </a:lnTo>
                    <a:lnTo>
                      <a:pt x="374623" y="2121459"/>
                    </a:lnTo>
                    <a:close/>
                    <a:moveTo>
                      <a:pt x="2127232" y="380060"/>
                    </a:moveTo>
                    <a:cubicBezTo>
                      <a:pt x="2163496" y="380060"/>
                      <a:pt x="2192894" y="409458"/>
                      <a:pt x="2192894" y="445722"/>
                    </a:cubicBezTo>
                    <a:lnTo>
                      <a:pt x="2192894" y="1535366"/>
                    </a:lnTo>
                    <a:lnTo>
                      <a:pt x="3054095" y="1535366"/>
                    </a:lnTo>
                    <a:lnTo>
                      <a:pt x="3054095" y="1423858"/>
                    </a:lnTo>
                    <a:lnTo>
                      <a:pt x="3384532" y="1605509"/>
                    </a:lnTo>
                    <a:lnTo>
                      <a:pt x="3054095" y="1787159"/>
                    </a:lnTo>
                    <a:lnTo>
                      <a:pt x="3054095" y="1675651"/>
                    </a:lnTo>
                    <a:lnTo>
                      <a:pt x="2061570" y="1675651"/>
                    </a:lnTo>
                    <a:lnTo>
                      <a:pt x="2061570" y="1564369"/>
                    </a:lnTo>
                    <a:lnTo>
                      <a:pt x="2061570" y="1535366"/>
                    </a:lnTo>
                    <a:lnTo>
                      <a:pt x="2061570" y="445722"/>
                    </a:lnTo>
                    <a:cubicBezTo>
                      <a:pt x="2061570" y="409458"/>
                      <a:pt x="2090968" y="380060"/>
                      <a:pt x="2127232" y="380060"/>
                    </a:cubicBezTo>
                    <a:close/>
                    <a:moveTo>
                      <a:pt x="1569183" y="343978"/>
                    </a:moveTo>
                    <a:lnTo>
                      <a:pt x="1750833" y="674415"/>
                    </a:lnTo>
                    <a:lnTo>
                      <a:pt x="1639325" y="674415"/>
                    </a:lnTo>
                    <a:lnTo>
                      <a:pt x="1639325" y="1666940"/>
                    </a:lnTo>
                    <a:lnTo>
                      <a:pt x="1528047" y="1666940"/>
                    </a:lnTo>
                    <a:lnTo>
                      <a:pt x="1528045" y="1666941"/>
                    </a:lnTo>
                    <a:lnTo>
                      <a:pt x="454540" y="1666940"/>
                    </a:lnTo>
                    <a:cubicBezTo>
                      <a:pt x="418276" y="1666940"/>
                      <a:pt x="388878" y="1637542"/>
                      <a:pt x="388878" y="1601278"/>
                    </a:cubicBezTo>
                    <a:cubicBezTo>
                      <a:pt x="388878" y="1565014"/>
                      <a:pt x="418276" y="1535616"/>
                      <a:pt x="454540" y="1535616"/>
                    </a:cubicBezTo>
                    <a:lnTo>
                      <a:pt x="1499040" y="1535616"/>
                    </a:lnTo>
                    <a:lnTo>
                      <a:pt x="1499040" y="674415"/>
                    </a:lnTo>
                    <a:lnTo>
                      <a:pt x="1387532" y="674415"/>
                    </a:lnTo>
                    <a:close/>
                    <a:moveTo>
                      <a:pt x="1867364" y="138334"/>
                    </a:moveTo>
                    <a:cubicBezTo>
                      <a:pt x="912447" y="138334"/>
                      <a:pt x="138334" y="912447"/>
                      <a:pt x="138334" y="1867364"/>
                    </a:cubicBezTo>
                    <a:cubicBezTo>
                      <a:pt x="138334" y="2822281"/>
                      <a:pt x="912447" y="3596394"/>
                      <a:pt x="1867364" y="3596394"/>
                    </a:cubicBezTo>
                    <a:cubicBezTo>
                      <a:pt x="2822281" y="3596394"/>
                      <a:pt x="3596394" y="2822281"/>
                      <a:pt x="3596394" y="1867364"/>
                    </a:cubicBezTo>
                    <a:cubicBezTo>
                      <a:pt x="3596394" y="912447"/>
                      <a:pt x="2822281" y="138334"/>
                      <a:pt x="1867364" y="138334"/>
                    </a:cubicBezTo>
                    <a:close/>
                    <a:moveTo>
                      <a:pt x="1867364" y="0"/>
                    </a:moveTo>
                    <a:cubicBezTo>
                      <a:pt x="2898681" y="0"/>
                      <a:pt x="3734728" y="836047"/>
                      <a:pt x="3734728" y="1867364"/>
                    </a:cubicBezTo>
                    <a:cubicBezTo>
                      <a:pt x="3734728" y="2898681"/>
                      <a:pt x="2898681" y="3734728"/>
                      <a:pt x="1867364" y="3734728"/>
                    </a:cubicBezTo>
                    <a:cubicBezTo>
                      <a:pt x="836047" y="3734728"/>
                      <a:pt x="0" y="2898681"/>
                      <a:pt x="0" y="1867364"/>
                    </a:cubicBezTo>
                    <a:cubicBezTo>
                      <a:pt x="0" y="836047"/>
                      <a:pt x="836047" y="0"/>
                      <a:pt x="18673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5" tIns="45713" rIns="91425" bIns="45713" rtlCol="0" anchor="ctr"/>
              <a:lstStyle/>
              <a:p>
                <a:pPr marL="0" marR="0" lvl="0" indent="0" algn="ctr" defTabSz="3428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Arial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6A85617-AE2B-5888-E569-C6293205152E}"/>
                </a:ext>
              </a:extLst>
            </p:cNvPr>
            <p:cNvGrpSpPr/>
            <p:nvPr/>
          </p:nvGrpSpPr>
          <p:grpSpPr>
            <a:xfrm>
              <a:off x="9517246" y="4081867"/>
              <a:ext cx="367425" cy="357819"/>
              <a:chOff x="10422494" y="1973007"/>
              <a:chExt cx="631129" cy="614628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CB89F8B-3833-E542-AD2B-2F576463E26A}"/>
                  </a:ext>
                </a:extLst>
              </p:cNvPr>
              <p:cNvSpPr/>
              <p:nvPr/>
            </p:nvSpPr>
            <p:spPr bwMode="gray">
              <a:xfrm>
                <a:off x="10436427" y="1986576"/>
                <a:ext cx="603263" cy="587490"/>
              </a:xfrm>
              <a:prstGeom prst="ellipse">
                <a:avLst/>
              </a:prstGeom>
              <a:solidFill>
                <a:srgbClr val="688C2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5" tIns="45713" rIns="91425" bIns="45713" rtlCol="0" anchor="ctr"/>
              <a:lstStyle/>
              <a:p>
                <a:pPr marL="0" marR="0" lvl="0" indent="0" algn="ctr" defTabSz="3428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Arial"/>
                </a:endParaRPr>
              </a:p>
            </p:txBody>
          </p:sp>
          <p:sp>
            <p:nvSpPr>
              <p:cNvPr id="43" name="Freeform: Shape 86">
                <a:extLst>
                  <a:ext uri="{FF2B5EF4-FFF2-40B4-BE49-F238E27FC236}">
                    <a16:creationId xmlns:a16="http://schemas.microsoft.com/office/drawing/2014/main" id="{E2189493-E9D0-EC0A-31D7-1C9DDB681E2D}"/>
                  </a:ext>
                </a:extLst>
              </p:cNvPr>
              <p:cNvSpPr/>
              <p:nvPr/>
            </p:nvSpPr>
            <p:spPr bwMode="gray">
              <a:xfrm>
                <a:off x="10422494" y="1973007"/>
                <a:ext cx="631129" cy="614628"/>
              </a:xfrm>
              <a:custGeom>
                <a:avLst/>
                <a:gdLst>
                  <a:gd name="connsiteX0" fmla="*/ 2050368 w 3734728"/>
                  <a:gd name="connsiteY0" fmla="*/ 2038340 h 3734728"/>
                  <a:gd name="connsiteX1" fmla="*/ 2161651 w 3734728"/>
                  <a:gd name="connsiteY1" fmla="*/ 2038340 h 3734728"/>
                  <a:gd name="connsiteX2" fmla="*/ 2190654 w 3734728"/>
                  <a:gd name="connsiteY2" fmla="*/ 2038340 h 3734728"/>
                  <a:gd name="connsiteX3" fmla="*/ 3280298 w 3734728"/>
                  <a:gd name="connsiteY3" fmla="*/ 2038340 h 3734728"/>
                  <a:gd name="connsiteX4" fmla="*/ 3345960 w 3734728"/>
                  <a:gd name="connsiteY4" fmla="*/ 2104002 h 3734728"/>
                  <a:gd name="connsiteX5" fmla="*/ 3280298 w 3734728"/>
                  <a:gd name="connsiteY5" fmla="*/ 2169664 h 3734728"/>
                  <a:gd name="connsiteX6" fmla="*/ 2190654 w 3734728"/>
                  <a:gd name="connsiteY6" fmla="*/ 2169664 h 3734728"/>
                  <a:gd name="connsiteX7" fmla="*/ 2190654 w 3734728"/>
                  <a:gd name="connsiteY7" fmla="*/ 3030865 h 3734728"/>
                  <a:gd name="connsiteX8" fmla="*/ 2302162 w 3734728"/>
                  <a:gd name="connsiteY8" fmla="*/ 3030865 h 3734728"/>
                  <a:gd name="connsiteX9" fmla="*/ 2120511 w 3734728"/>
                  <a:gd name="connsiteY9" fmla="*/ 3361302 h 3734728"/>
                  <a:gd name="connsiteX10" fmla="*/ 1938860 w 3734728"/>
                  <a:gd name="connsiteY10" fmla="*/ 3030865 h 3734728"/>
                  <a:gd name="connsiteX11" fmla="*/ 2050368 w 3734728"/>
                  <a:gd name="connsiteY11" fmla="*/ 3030865 h 3734728"/>
                  <a:gd name="connsiteX12" fmla="*/ 705060 w 3734728"/>
                  <a:gd name="connsiteY12" fmla="*/ 1939809 h 3734728"/>
                  <a:gd name="connsiteX13" fmla="*/ 705060 w 3734728"/>
                  <a:gd name="connsiteY13" fmla="*/ 2051317 h 3734728"/>
                  <a:gd name="connsiteX14" fmla="*/ 1697585 w 3734728"/>
                  <a:gd name="connsiteY14" fmla="*/ 2051317 h 3734728"/>
                  <a:gd name="connsiteX15" fmla="*/ 1697585 w 3734728"/>
                  <a:gd name="connsiteY15" fmla="*/ 2162598 h 3734728"/>
                  <a:gd name="connsiteX16" fmla="*/ 1697585 w 3734728"/>
                  <a:gd name="connsiteY16" fmla="*/ 2191602 h 3734728"/>
                  <a:gd name="connsiteX17" fmla="*/ 1697585 w 3734728"/>
                  <a:gd name="connsiteY17" fmla="*/ 3298178 h 3734728"/>
                  <a:gd name="connsiteX18" fmla="*/ 1631923 w 3734728"/>
                  <a:gd name="connsiteY18" fmla="*/ 3363840 h 3734728"/>
                  <a:gd name="connsiteX19" fmla="*/ 1566261 w 3734728"/>
                  <a:gd name="connsiteY19" fmla="*/ 3298178 h 3734728"/>
                  <a:gd name="connsiteX20" fmla="*/ 1566261 w 3734728"/>
                  <a:gd name="connsiteY20" fmla="*/ 2191602 h 3734728"/>
                  <a:gd name="connsiteX21" fmla="*/ 705060 w 3734728"/>
                  <a:gd name="connsiteY21" fmla="*/ 2191602 h 3734728"/>
                  <a:gd name="connsiteX22" fmla="*/ 705060 w 3734728"/>
                  <a:gd name="connsiteY22" fmla="*/ 2303110 h 3734728"/>
                  <a:gd name="connsiteX23" fmla="*/ 374623 w 3734728"/>
                  <a:gd name="connsiteY23" fmla="*/ 2121459 h 3734728"/>
                  <a:gd name="connsiteX24" fmla="*/ 2127232 w 3734728"/>
                  <a:gd name="connsiteY24" fmla="*/ 380060 h 3734728"/>
                  <a:gd name="connsiteX25" fmla="*/ 2192894 w 3734728"/>
                  <a:gd name="connsiteY25" fmla="*/ 445722 h 3734728"/>
                  <a:gd name="connsiteX26" fmla="*/ 2192894 w 3734728"/>
                  <a:gd name="connsiteY26" fmla="*/ 1535366 h 3734728"/>
                  <a:gd name="connsiteX27" fmla="*/ 3054095 w 3734728"/>
                  <a:gd name="connsiteY27" fmla="*/ 1535366 h 3734728"/>
                  <a:gd name="connsiteX28" fmla="*/ 3054095 w 3734728"/>
                  <a:gd name="connsiteY28" fmla="*/ 1423858 h 3734728"/>
                  <a:gd name="connsiteX29" fmla="*/ 3384532 w 3734728"/>
                  <a:gd name="connsiteY29" fmla="*/ 1605509 h 3734728"/>
                  <a:gd name="connsiteX30" fmla="*/ 3054095 w 3734728"/>
                  <a:gd name="connsiteY30" fmla="*/ 1787159 h 3734728"/>
                  <a:gd name="connsiteX31" fmla="*/ 3054095 w 3734728"/>
                  <a:gd name="connsiteY31" fmla="*/ 1675651 h 3734728"/>
                  <a:gd name="connsiteX32" fmla="*/ 2061570 w 3734728"/>
                  <a:gd name="connsiteY32" fmla="*/ 1675651 h 3734728"/>
                  <a:gd name="connsiteX33" fmla="*/ 2061570 w 3734728"/>
                  <a:gd name="connsiteY33" fmla="*/ 1564369 h 3734728"/>
                  <a:gd name="connsiteX34" fmla="*/ 2061570 w 3734728"/>
                  <a:gd name="connsiteY34" fmla="*/ 1535366 h 3734728"/>
                  <a:gd name="connsiteX35" fmla="*/ 2061570 w 3734728"/>
                  <a:gd name="connsiteY35" fmla="*/ 445722 h 3734728"/>
                  <a:gd name="connsiteX36" fmla="*/ 2127232 w 3734728"/>
                  <a:gd name="connsiteY36" fmla="*/ 380060 h 3734728"/>
                  <a:gd name="connsiteX37" fmla="*/ 1569183 w 3734728"/>
                  <a:gd name="connsiteY37" fmla="*/ 343978 h 3734728"/>
                  <a:gd name="connsiteX38" fmla="*/ 1750833 w 3734728"/>
                  <a:gd name="connsiteY38" fmla="*/ 674415 h 3734728"/>
                  <a:gd name="connsiteX39" fmla="*/ 1639325 w 3734728"/>
                  <a:gd name="connsiteY39" fmla="*/ 674415 h 3734728"/>
                  <a:gd name="connsiteX40" fmla="*/ 1639325 w 3734728"/>
                  <a:gd name="connsiteY40" fmla="*/ 1666940 h 3734728"/>
                  <a:gd name="connsiteX41" fmla="*/ 1528047 w 3734728"/>
                  <a:gd name="connsiteY41" fmla="*/ 1666940 h 3734728"/>
                  <a:gd name="connsiteX42" fmla="*/ 1528045 w 3734728"/>
                  <a:gd name="connsiteY42" fmla="*/ 1666941 h 3734728"/>
                  <a:gd name="connsiteX43" fmla="*/ 454540 w 3734728"/>
                  <a:gd name="connsiteY43" fmla="*/ 1666940 h 3734728"/>
                  <a:gd name="connsiteX44" fmla="*/ 388878 w 3734728"/>
                  <a:gd name="connsiteY44" fmla="*/ 1601278 h 3734728"/>
                  <a:gd name="connsiteX45" fmla="*/ 454540 w 3734728"/>
                  <a:gd name="connsiteY45" fmla="*/ 1535616 h 3734728"/>
                  <a:gd name="connsiteX46" fmla="*/ 1499040 w 3734728"/>
                  <a:gd name="connsiteY46" fmla="*/ 1535616 h 3734728"/>
                  <a:gd name="connsiteX47" fmla="*/ 1499040 w 3734728"/>
                  <a:gd name="connsiteY47" fmla="*/ 674415 h 3734728"/>
                  <a:gd name="connsiteX48" fmla="*/ 1387532 w 3734728"/>
                  <a:gd name="connsiteY48" fmla="*/ 674415 h 3734728"/>
                  <a:gd name="connsiteX49" fmla="*/ 1867364 w 3734728"/>
                  <a:gd name="connsiteY49" fmla="*/ 138334 h 3734728"/>
                  <a:gd name="connsiteX50" fmla="*/ 138334 w 3734728"/>
                  <a:gd name="connsiteY50" fmla="*/ 1867364 h 3734728"/>
                  <a:gd name="connsiteX51" fmla="*/ 1867364 w 3734728"/>
                  <a:gd name="connsiteY51" fmla="*/ 3596394 h 3734728"/>
                  <a:gd name="connsiteX52" fmla="*/ 3596394 w 3734728"/>
                  <a:gd name="connsiteY52" fmla="*/ 1867364 h 3734728"/>
                  <a:gd name="connsiteX53" fmla="*/ 1867364 w 3734728"/>
                  <a:gd name="connsiteY53" fmla="*/ 138334 h 3734728"/>
                  <a:gd name="connsiteX54" fmla="*/ 1867364 w 3734728"/>
                  <a:gd name="connsiteY54" fmla="*/ 0 h 3734728"/>
                  <a:gd name="connsiteX55" fmla="*/ 3734728 w 3734728"/>
                  <a:gd name="connsiteY55" fmla="*/ 1867364 h 3734728"/>
                  <a:gd name="connsiteX56" fmla="*/ 1867364 w 3734728"/>
                  <a:gd name="connsiteY56" fmla="*/ 3734728 h 3734728"/>
                  <a:gd name="connsiteX57" fmla="*/ 0 w 3734728"/>
                  <a:gd name="connsiteY57" fmla="*/ 1867364 h 3734728"/>
                  <a:gd name="connsiteX58" fmla="*/ 1867364 w 3734728"/>
                  <a:gd name="connsiteY58" fmla="*/ 0 h 3734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3734728" h="3734728">
                    <a:moveTo>
                      <a:pt x="2050368" y="2038340"/>
                    </a:moveTo>
                    <a:lnTo>
                      <a:pt x="2161651" y="2038340"/>
                    </a:lnTo>
                    <a:lnTo>
                      <a:pt x="2190654" y="2038340"/>
                    </a:lnTo>
                    <a:lnTo>
                      <a:pt x="3280298" y="2038340"/>
                    </a:lnTo>
                    <a:cubicBezTo>
                      <a:pt x="3316562" y="2038340"/>
                      <a:pt x="3345960" y="2067738"/>
                      <a:pt x="3345960" y="2104002"/>
                    </a:cubicBezTo>
                    <a:cubicBezTo>
                      <a:pt x="3345960" y="2140266"/>
                      <a:pt x="3316562" y="2169664"/>
                      <a:pt x="3280298" y="2169664"/>
                    </a:cubicBezTo>
                    <a:lnTo>
                      <a:pt x="2190654" y="2169664"/>
                    </a:lnTo>
                    <a:lnTo>
                      <a:pt x="2190654" y="3030865"/>
                    </a:lnTo>
                    <a:lnTo>
                      <a:pt x="2302162" y="3030865"/>
                    </a:lnTo>
                    <a:lnTo>
                      <a:pt x="2120511" y="3361302"/>
                    </a:lnTo>
                    <a:lnTo>
                      <a:pt x="1938860" y="3030865"/>
                    </a:lnTo>
                    <a:lnTo>
                      <a:pt x="2050368" y="3030865"/>
                    </a:lnTo>
                    <a:close/>
                    <a:moveTo>
                      <a:pt x="705060" y="1939809"/>
                    </a:moveTo>
                    <a:lnTo>
                      <a:pt x="705060" y="2051317"/>
                    </a:lnTo>
                    <a:lnTo>
                      <a:pt x="1697585" y="2051317"/>
                    </a:lnTo>
                    <a:lnTo>
                      <a:pt x="1697585" y="2162598"/>
                    </a:lnTo>
                    <a:lnTo>
                      <a:pt x="1697585" y="2191602"/>
                    </a:lnTo>
                    <a:lnTo>
                      <a:pt x="1697585" y="3298178"/>
                    </a:lnTo>
                    <a:cubicBezTo>
                      <a:pt x="1697585" y="3334442"/>
                      <a:pt x="1668187" y="3363840"/>
                      <a:pt x="1631923" y="3363840"/>
                    </a:cubicBezTo>
                    <a:cubicBezTo>
                      <a:pt x="1595659" y="3363840"/>
                      <a:pt x="1566261" y="3334442"/>
                      <a:pt x="1566261" y="3298178"/>
                    </a:cubicBezTo>
                    <a:lnTo>
                      <a:pt x="1566261" y="2191602"/>
                    </a:lnTo>
                    <a:lnTo>
                      <a:pt x="705060" y="2191602"/>
                    </a:lnTo>
                    <a:lnTo>
                      <a:pt x="705060" y="2303110"/>
                    </a:lnTo>
                    <a:lnTo>
                      <a:pt x="374623" y="2121459"/>
                    </a:lnTo>
                    <a:close/>
                    <a:moveTo>
                      <a:pt x="2127232" y="380060"/>
                    </a:moveTo>
                    <a:cubicBezTo>
                      <a:pt x="2163496" y="380060"/>
                      <a:pt x="2192894" y="409458"/>
                      <a:pt x="2192894" y="445722"/>
                    </a:cubicBezTo>
                    <a:lnTo>
                      <a:pt x="2192894" y="1535366"/>
                    </a:lnTo>
                    <a:lnTo>
                      <a:pt x="3054095" y="1535366"/>
                    </a:lnTo>
                    <a:lnTo>
                      <a:pt x="3054095" y="1423858"/>
                    </a:lnTo>
                    <a:lnTo>
                      <a:pt x="3384532" y="1605509"/>
                    </a:lnTo>
                    <a:lnTo>
                      <a:pt x="3054095" y="1787159"/>
                    </a:lnTo>
                    <a:lnTo>
                      <a:pt x="3054095" y="1675651"/>
                    </a:lnTo>
                    <a:lnTo>
                      <a:pt x="2061570" y="1675651"/>
                    </a:lnTo>
                    <a:lnTo>
                      <a:pt x="2061570" y="1564369"/>
                    </a:lnTo>
                    <a:lnTo>
                      <a:pt x="2061570" y="1535366"/>
                    </a:lnTo>
                    <a:lnTo>
                      <a:pt x="2061570" y="445722"/>
                    </a:lnTo>
                    <a:cubicBezTo>
                      <a:pt x="2061570" y="409458"/>
                      <a:pt x="2090968" y="380060"/>
                      <a:pt x="2127232" y="380060"/>
                    </a:cubicBezTo>
                    <a:close/>
                    <a:moveTo>
                      <a:pt x="1569183" y="343978"/>
                    </a:moveTo>
                    <a:lnTo>
                      <a:pt x="1750833" y="674415"/>
                    </a:lnTo>
                    <a:lnTo>
                      <a:pt x="1639325" y="674415"/>
                    </a:lnTo>
                    <a:lnTo>
                      <a:pt x="1639325" y="1666940"/>
                    </a:lnTo>
                    <a:lnTo>
                      <a:pt x="1528047" y="1666940"/>
                    </a:lnTo>
                    <a:lnTo>
                      <a:pt x="1528045" y="1666941"/>
                    </a:lnTo>
                    <a:lnTo>
                      <a:pt x="454540" y="1666940"/>
                    </a:lnTo>
                    <a:cubicBezTo>
                      <a:pt x="418276" y="1666940"/>
                      <a:pt x="388878" y="1637542"/>
                      <a:pt x="388878" y="1601278"/>
                    </a:cubicBezTo>
                    <a:cubicBezTo>
                      <a:pt x="388878" y="1565014"/>
                      <a:pt x="418276" y="1535616"/>
                      <a:pt x="454540" y="1535616"/>
                    </a:cubicBezTo>
                    <a:lnTo>
                      <a:pt x="1499040" y="1535616"/>
                    </a:lnTo>
                    <a:lnTo>
                      <a:pt x="1499040" y="674415"/>
                    </a:lnTo>
                    <a:lnTo>
                      <a:pt x="1387532" y="674415"/>
                    </a:lnTo>
                    <a:close/>
                    <a:moveTo>
                      <a:pt x="1867364" y="138334"/>
                    </a:moveTo>
                    <a:cubicBezTo>
                      <a:pt x="912447" y="138334"/>
                      <a:pt x="138334" y="912447"/>
                      <a:pt x="138334" y="1867364"/>
                    </a:cubicBezTo>
                    <a:cubicBezTo>
                      <a:pt x="138334" y="2822281"/>
                      <a:pt x="912447" y="3596394"/>
                      <a:pt x="1867364" y="3596394"/>
                    </a:cubicBezTo>
                    <a:cubicBezTo>
                      <a:pt x="2822281" y="3596394"/>
                      <a:pt x="3596394" y="2822281"/>
                      <a:pt x="3596394" y="1867364"/>
                    </a:cubicBezTo>
                    <a:cubicBezTo>
                      <a:pt x="3596394" y="912447"/>
                      <a:pt x="2822281" y="138334"/>
                      <a:pt x="1867364" y="138334"/>
                    </a:cubicBezTo>
                    <a:close/>
                    <a:moveTo>
                      <a:pt x="1867364" y="0"/>
                    </a:moveTo>
                    <a:cubicBezTo>
                      <a:pt x="2898681" y="0"/>
                      <a:pt x="3734728" y="836047"/>
                      <a:pt x="3734728" y="1867364"/>
                    </a:cubicBezTo>
                    <a:cubicBezTo>
                      <a:pt x="3734728" y="2898681"/>
                      <a:pt x="2898681" y="3734728"/>
                      <a:pt x="1867364" y="3734728"/>
                    </a:cubicBezTo>
                    <a:cubicBezTo>
                      <a:pt x="836047" y="3734728"/>
                      <a:pt x="0" y="2898681"/>
                      <a:pt x="0" y="1867364"/>
                    </a:cubicBezTo>
                    <a:cubicBezTo>
                      <a:pt x="0" y="836047"/>
                      <a:pt x="836047" y="0"/>
                      <a:pt x="18673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5" tIns="45713" rIns="91425" bIns="45713" rtlCol="0" anchor="ctr"/>
              <a:lstStyle/>
              <a:p>
                <a:pPr marL="0" marR="0" lvl="0" indent="0" algn="ctr" defTabSz="3428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Arial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41369E-97C7-4D37-02C5-DA8FB52A1C08}"/>
                </a:ext>
              </a:extLst>
            </p:cNvPr>
            <p:cNvGrpSpPr/>
            <p:nvPr/>
          </p:nvGrpSpPr>
          <p:grpSpPr>
            <a:xfrm>
              <a:off x="3265356" y="4400046"/>
              <a:ext cx="367917" cy="368421"/>
              <a:chOff x="9170969" y="5117636"/>
              <a:chExt cx="367917" cy="368421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963728C-0C7B-ED49-69CC-266BCBAEDAF6}"/>
                  </a:ext>
                </a:extLst>
              </p:cNvPr>
              <p:cNvSpPr/>
              <p:nvPr/>
            </p:nvSpPr>
            <p:spPr>
              <a:xfrm>
                <a:off x="9172047" y="5118966"/>
                <a:ext cx="365760" cy="3657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B9C30C55-F851-49C1-CBA6-EFD7A9332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0969" y="5117636"/>
                <a:ext cx="367917" cy="368421"/>
              </a:xfrm>
              <a:prstGeom prst="rect">
                <a:avLst/>
              </a:prstGeom>
            </p:spPr>
          </p:pic>
        </p:grp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8AD1F1A7-9995-D50C-7DAE-C6F09194F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7333" y="5268622"/>
              <a:ext cx="331360" cy="720347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AEFB41D6-7C99-8F49-ACCA-E2140ACB9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8860" y="5268622"/>
              <a:ext cx="331360" cy="720347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D99EEF2-6CC5-ED47-C71F-DA96FEDD1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17536" y="5268622"/>
              <a:ext cx="331360" cy="720347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4BE815AE-195A-98E4-DA22-CF5ED487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16235" y="5268622"/>
              <a:ext cx="331360" cy="720347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1786B399-95BD-95E2-3F1B-F4E37472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77761" y="5268622"/>
              <a:ext cx="331360" cy="720347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CFE44D5-FE16-C358-D32E-EDC80B41231B}"/>
                </a:ext>
              </a:extLst>
            </p:cNvPr>
            <p:cNvGrpSpPr/>
            <p:nvPr/>
          </p:nvGrpSpPr>
          <p:grpSpPr>
            <a:xfrm>
              <a:off x="5575978" y="4400046"/>
              <a:ext cx="367917" cy="368421"/>
              <a:chOff x="9170969" y="5117636"/>
              <a:chExt cx="367917" cy="36842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55EA74D-DED0-F7E6-BBBF-5F682E9B604B}"/>
                  </a:ext>
                </a:extLst>
              </p:cNvPr>
              <p:cNvSpPr/>
              <p:nvPr/>
            </p:nvSpPr>
            <p:spPr>
              <a:xfrm>
                <a:off x="9172047" y="5118966"/>
                <a:ext cx="365760" cy="3657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F5DCDE48-6668-5356-DD3D-5FC85A142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0969" y="5117636"/>
                <a:ext cx="367917" cy="368421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FE5B03-C7A8-DEE9-4AE3-744100B499EB}"/>
                </a:ext>
              </a:extLst>
            </p:cNvPr>
            <p:cNvGrpSpPr/>
            <p:nvPr/>
          </p:nvGrpSpPr>
          <p:grpSpPr>
            <a:xfrm>
              <a:off x="7924800" y="4400046"/>
              <a:ext cx="367917" cy="368421"/>
              <a:chOff x="9170969" y="5117636"/>
              <a:chExt cx="367917" cy="368421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43785CA-2D2E-0703-EAB6-805759080AAE}"/>
                  </a:ext>
                </a:extLst>
              </p:cNvPr>
              <p:cNvSpPr/>
              <p:nvPr/>
            </p:nvSpPr>
            <p:spPr>
              <a:xfrm>
                <a:off x="9172047" y="5118966"/>
                <a:ext cx="365760" cy="36576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55F0217F-CF05-C22B-923B-0EE84F4D1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170969" y="5117636"/>
                <a:ext cx="367917" cy="368421"/>
              </a:xfrm>
              <a:prstGeom prst="rect">
                <a:avLst/>
              </a:prstGeom>
            </p:spPr>
          </p:pic>
        </p:grpSp>
      </p:grpSp>
      <p:sp>
        <p:nvSpPr>
          <p:cNvPr id="46" name="Google Shape;412;g97fa0c9985_0_1595">
            <a:extLst>
              <a:ext uri="{FF2B5EF4-FFF2-40B4-BE49-F238E27FC236}">
                <a16:creationId xmlns:a16="http://schemas.microsoft.com/office/drawing/2014/main" id="{17CE9DB9-DBFB-A98B-2BE5-B65711015FA7}"/>
              </a:ext>
            </a:extLst>
          </p:cNvPr>
          <p:cNvSpPr/>
          <p:nvPr/>
        </p:nvSpPr>
        <p:spPr>
          <a:xfrm>
            <a:off x="4860815" y="1801653"/>
            <a:ext cx="2450966" cy="1080932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91425" rIns="0" bIns="91440" anchor="b" anchorCtr="0">
            <a:noAutofit/>
          </a:bodyPr>
          <a:lstStyle/>
          <a:p>
            <a:pPr algn="ctr">
              <a:lnSpc>
                <a:spcPct val="110000"/>
              </a:lnSpc>
              <a:buSzPts val="1600"/>
            </a:pPr>
            <a:r>
              <a:rPr lang="en-US" sz="1100" b="1">
                <a:solidFill>
                  <a:schemeClr val="bg1"/>
                </a:solidFill>
                <a:ea typeface="Lato"/>
                <a:cs typeface="Lato"/>
                <a:sym typeface="Lato"/>
              </a:rPr>
              <a:t>Intent-based networking</a:t>
            </a:r>
            <a:br>
              <a:rPr lang="en-US" sz="1100" b="1">
                <a:solidFill>
                  <a:schemeClr val="bg1"/>
                </a:solidFill>
                <a:ea typeface="Lato"/>
                <a:cs typeface="Lato"/>
                <a:sym typeface="Lato"/>
              </a:rPr>
            </a:br>
            <a:r>
              <a:rPr lang="en-US" sz="1100" b="1">
                <a:solidFill>
                  <a:schemeClr val="bg1"/>
                </a:solidFill>
                <a:ea typeface="Lato"/>
                <a:cs typeface="Lato"/>
                <a:sym typeface="Lato"/>
              </a:rPr>
              <a:t>Closed-loop automation/assurance</a:t>
            </a:r>
            <a:endParaRPr lang="en-US" sz="1400" b="1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7A75C2-1CD2-AAB8-25CC-EB472F8BB753}"/>
              </a:ext>
            </a:extLst>
          </p:cNvPr>
          <p:cNvGrpSpPr/>
          <p:nvPr/>
        </p:nvGrpSpPr>
        <p:grpSpPr>
          <a:xfrm>
            <a:off x="604011" y="4074493"/>
            <a:ext cx="1448873" cy="386366"/>
            <a:chOff x="940158" y="5647386"/>
            <a:chExt cx="1448873" cy="38636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A4A83DE-2348-5B6B-D280-3080DF0021CC}"/>
                </a:ext>
              </a:extLst>
            </p:cNvPr>
            <p:cNvGrpSpPr/>
            <p:nvPr/>
          </p:nvGrpSpPr>
          <p:grpSpPr>
            <a:xfrm>
              <a:off x="1018444" y="5730811"/>
              <a:ext cx="1319072" cy="219516"/>
              <a:chOff x="9170970" y="5266541"/>
              <a:chExt cx="1319072" cy="219516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B0D23A7-B12B-868F-AFCB-D904DB9F6F96}"/>
                  </a:ext>
                </a:extLst>
              </p:cNvPr>
              <p:cNvSpPr txBox="1"/>
              <p:nvPr/>
            </p:nvSpPr>
            <p:spPr>
              <a:xfrm>
                <a:off x="9470474" y="5296579"/>
                <a:ext cx="101956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L3 VXLAN GW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04C0903-1D24-1E8B-F9BB-E115ED6D365E}"/>
                  </a:ext>
                </a:extLst>
              </p:cNvPr>
              <p:cNvGrpSpPr/>
              <p:nvPr/>
            </p:nvGrpSpPr>
            <p:grpSpPr>
              <a:xfrm>
                <a:off x="9170970" y="5266541"/>
                <a:ext cx="219216" cy="219516"/>
                <a:chOff x="9170969" y="5117636"/>
                <a:chExt cx="367917" cy="36842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F238CE80-E613-EEEB-6B5D-78EA865DBB5F}"/>
                    </a:ext>
                  </a:extLst>
                </p:cNvPr>
                <p:cNvSpPr/>
                <p:nvPr/>
              </p:nvSpPr>
              <p:spPr>
                <a:xfrm>
                  <a:off x="9172047" y="5118966"/>
                  <a:ext cx="365760" cy="36576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D68CF548-5F46-53C4-DCFA-DD032448F4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0969" y="5117636"/>
                  <a:ext cx="367917" cy="368421"/>
                </a:xfrm>
                <a:prstGeom prst="rect">
                  <a:avLst/>
                </a:prstGeom>
              </p:spPr>
            </p:pic>
          </p:grp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E13A2E1-2842-52A7-B793-950162A85A83}"/>
                </a:ext>
              </a:extLst>
            </p:cNvPr>
            <p:cNvSpPr/>
            <p:nvPr/>
          </p:nvSpPr>
          <p:spPr>
            <a:xfrm>
              <a:off x="940158" y="5647386"/>
              <a:ext cx="1448873" cy="38636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46C6D55-FF08-C42E-B9A4-7C7E2294976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5075532" y="1911467"/>
            <a:ext cx="2043833" cy="38299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B796160-E386-51CD-6F18-3D87F240F0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43793" y="1807327"/>
            <a:ext cx="591274" cy="591274"/>
          </a:xfrm>
          <a:prstGeom prst="rect">
            <a:avLst/>
          </a:prstGeom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324B694-697A-EB3A-FD3D-0DE221B8E5DC}"/>
              </a:ext>
            </a:extLst>
          </p:cNvPr>
          <p:cNvSpPr/>
          <p:nvPr/>
        </p:nvSpPr>
        <p:spPr>
          <a:xfrm>
            <a:off x="2563374" y="1259822"/>
            <a:ext cx="1448873" cy="5171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702CCF9-99EC-DFA9-78F7-A7CDE5EC3F19}"/>
              </a:ext>
            </a:extLst>
          </p:cNvPr>
          <p:cNvSpPr/>
          <p:nvPr/>
        </p:nvSpPr>
        <p:spPr>
          <a:xfrm>
            <a:off x="2563374" y="1819512"/>
            <a:ext cx="1448873" cy="5171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DC96FCE-004A-FA55-98C8-14709CDA532C}"/>
              </a:ext>
            </a:extLst>
          </p:cNvPr>
          <p:cNvCxnSpPr>
            <a:cxnSpLocks/>
            <a:stCxn id="46" idx="2"/>
            <a:endCxn id="58" idx="2"/>
          </p:cNvCxnSpPr>
          <p:nvPr/>
        </p:nvCxnSpPr>
        <p:spPr>
          <a:xfrm flipH="1">
            <a:off x="3287810" y="2882585"/>
            <a:ext cx="2798488" cy="577905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CE3377F-040F-88B1-8920-536C31863F29}"/>
              </a:ext>
            </a:extLst>
          </p:cNvPr>
          <p:cNvSpPr/>
          <p:nvPr/>
        </p:nvSpPr>
        <p:spPr>
          <a:xfrm>
            <a:off x="2563373" y="2943292"/>
            <a:ext cx="1448873" cy="5171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D2EAAA-E6CD-D14E-AC1E-48A20F4C0283}"/>
              </a:ext>
            </a:extLst>
          </p:cNvPr>
          <p:cNvSpPr/>
          <p:nvPr/>
        </p:nvSpPr>
        <p:spPr>
          <a:xfrm>
            <a:off x="2563374" y="2380458"/>
            <a:ext cx="1448873" cy="51719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4194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41A4-D1C7-9E12-F1F0-5C64FDEE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DC2972-28CE-85D9-8958-9895EE9C6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146243"/>
              </p:ext>
            </p:extLst>
          </p:nvPr>
        </p:nvGraphicFramePr>
        <p:xfrm>
          <a:off x="604011" y="1436639"/>
          <a:ext cx="11501398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171">
                  <a:extLst>
                    <a:ext uri="{9D8B030D-6E8A-4147-A177-3AD203B41FA5}">
                      <a16:colId xmlns:a16="http://schemas.microsoft.com/office/drawing/2014/main" val="1865399085"/>
                    </a:ext>
                  </a:extLst>
                </a:gridCol>
                <a:gridCol w="10027227">
                  <a:extLst>
                    <a:ext uri="{9D8B030D-6E8A-4147-A177-3AD203B41FA5}">
                      <a16:colId xmlns:a16="http://schemas.microsoft.com/office/drawing/2014/main" val="2081660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Lab exercise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5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Juniper </a:t>
                      </a:r>
                      <a:r>
                        <a:rPr lang="en-US" dirty="0" err="1"/>
                        <a:t>Apstra</a:t>
                      </a:r>
                      <a:r>
                        <a:rPr lang="en-US" dirty="0"/>
                        <a:t> initial setup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64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Device profile, Resources, logical devices, interface maps, rack types, templates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7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 (blueprint, Routing Zone, Virtual Network, Workload (BMS))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183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setup, Workload Hypervisor/Virtual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83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setup, connection to external via router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243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setup, connection to external via Firewall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809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 setup, Workload on Border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2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DC1, add new 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3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DC1, add new spine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100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DC2, Collapsed 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13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DCI (Datacenter Interconnect), L2/L3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59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Juniper </a:t>
                      </a:r>
                      <a:r>
                        <a:rPr lang="en-US" dirty="0" err="1"/>
                        <a:t>Apstra</a:t>
                      </a:r>
                      <a:r>
                        <a:rPr lang="en-US" dirty="0"/>
                        <a:t> 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936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Juniper </a:t>
                      </a:r>
                      <a:r>
                        <a:rPr lang="en-US" dirty="0" err="1"/>
                        <a:t>Apstra</a:t>
                      </a:r>
                      <a:r>
                        <a:rPr lang="en-US" dirty="0"/>
                        <a:t> cloud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79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3916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769E81-6700-F853-1198-9781465F2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0, Juniper </a:t>
            </a:r>
            <a:r>
              <a:rPr lang="en-US" dirty="0" err="1"/>
              <a:t>Apstra</a:t>
            </a:r>
            <a:r>
              <a:rPr lang="en-US" dirty="0"/>
              <a:t> initial setup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95880-0415-F390-96B7-2CF783FA04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VMs installation</a:t>
            </a:r>
          </a:p>
          <a:p>
            <a:pPr marL="744537" lvl="1" indent="-342900"/>
            <a:r>
              <a:rPr lang="en-US" dirty="0"/>
              <a:t>Deploy VMs on Hypervisor</a:t>
            </a:r>
          </a:p>
          <a:p>
            <a:pPr marL="744537" lvl="1" indent="-342900"/>
            <a:r>
              <a:rPr lang="en-US" dirty="0"/>
              <a:t>Setup IP address for VMs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Initial configuration for </a:t>
            </a:r>
            <a:r>
              <a:rPr lang="en-US" dirty="0" err="1"/>
              <a:t>Apstra</a:t>
            </a:r>
            <a:r>
              <a:rPr lang="en-US" dirty="0"/>
              <a:t> 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Initial configuration for ZTP server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Devices onboarding using ZTP</a:t>
            </a:r>
          </a:p>
        </p:txBody>
      </p:sp>
    </p:spTree>
    <p:extLst>
      <p:ext uri="{BB962C8B-B14F-4D97-AF65-F5344CB8AC3E}">
        <p14:creationId xmlns:p14="http://schemas.microsoft.com/office/powerpoint/2010/main" val="12010107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1BC186-DC70-795C-9A1F-59D1B4DE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D3480-6B86-963A-B8EB-11B8847C0F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https://www.juniper.net/documentation/us/en/software/apstra4.2/apstra-install-upgrade/index.html</a:t>
            </a:r>
            <a:endParaRPr lang="en-US" dirty="0"/>
          </a:p>
          <a:p>
            <a:r>
              <a:rPr lang="en-US" dirty="0"/>
              <a:t>Steps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/>
              <a:t>Setting static </a:t>
            </a:r>
            <a:r>
              <a:rPr lang="en-US" dirty="0" err="1"/>
              <a:t>ip</a:t>
            </a:r>
            <a:r>
              <a:rPr lang="en-US" dirty="0"/>
              <a:t> address (Controller, Worker, ZTP)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/>
              <a:t>Configure password (SSH and Web UI) (controller &amp; worker)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/>
              <a:t>Add license</a:t>
            </a:r>
          </a:p>
          <a:p>
            <a:pPr marL="688975" lvl="1" indent="-342900">
              <a:buFont typeface="+mj-lt"/>
              <a:buAutoNum type="arabicPeriod"/>
            </a:pPr>
            <a:r>
              <a:rPr lang="en-US" dirty="0"/>
              <a:t>Configure ZTP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dirty="0"/>
              <a:t>Configure ZTP to login into controller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dirty="0"/>
              <a:t>Configure TFTP server on ZTP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dirty="0"/>
              <a:t>Get MAC address of devices</a:t>
            </a:r>
          </a:p>
          <a:p>
            <a:pPr marL="1028700" lvl="2" indent="-342900">
              <a:buFont typeface="+mj-lt"/>
              <a:buAutoNum type="arabicPeriod"/>
            </a:pPr>
            <a:r>
              <a:rPr lang="en-US" dirty="0"/>
              <a:t>Configure DHCP server on ZTP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966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1484-C289-66B3-8D5E-2F0D9528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ZTP to login into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134D1-348F-D335-789A-6D8F6D86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On Juniper </a:t>
            </a:r>
            <a:r>
              <a:rPr lang="en-US" dirty="0" err="1"/>
              <a:t>Apstra</a:t>
            </a:r>
            <a:r>
              <a:rPr lang="en-US" dirty="0"/>
              <a:t> dashboard, create ZTP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On ZTP, edit file /</a:t>
            </a:r>
            <a:r>
              <a:rPr lang="en-US" dirty="0" err="1"/>
              <a:t>containers_data</a:t>
            </a:r>
            <a:r>
              <a:rPr lang="en-US" dirty="0"/>
              <a:t>/status/app/</a:t>
            </a:r>
            <a:r>
              <a:rPr lang="en-US" dirty="0" err="1"/>
              <a:t>aos.conf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Restart container </a:t>
            </a:r>
            <a:r>
              <a:rPr lang="en-US" b="1" dirty="0"/>
              <a:t>status</a:t>
            </a:r>
          </a:p>
          <a:p>
            <a:pPr marL="744537" lvl="1" indent="-342900"/>
            <a:r>
              <a:rPr lang="en-US" dirty="0"/>
              <a:t>docker restart status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Verify ZTP status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4E67C-A9AE-A6A0-D41C-0F291101A713}"/>
              </a:ext>
            </a:extLst>
          </p:cNvPr>
          <p:cNvSpPr txBox="1"/>
          <p:nvPr/>
        </p:nvSpPr>
        <p:spPr>
          <a:xfrm>
            <a:off x="924339" y="2411440"/>
            <a:ext cx="7523922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cat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&lt;&lt;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EOF </a:t>
            </a:r>
            <a:r>
              <a:rPr lang="en-US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tee /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/status/app/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aos.conf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ip</a:t>
            </a:r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": "172.16.10.2",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"user": 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ztp</a:t>
            </a:r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",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"password": "J4k4rt4#01"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4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EOF</a:t>
            </a:r>
          </a:p>
        </p:txBody>
      </p:sp>
    </p:spTree>
    <p:extLst>
      <p:ext uri="{BB962C8B-B14F-4D97-AF65-F5344CB8AC3E}">
        <p14:creationId xmlns:p14="http://schemas.microsoft.com/office/powerpoint/2010/main" val="35625155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21BF9-1C86-38DB-C7AD-832AFCE6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TFTP server on ZTP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E26A-FC42-7E8A-7BF6-31D56536AF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Edit file /</a:t>
            </a:r>
            <a:r>
              <a:rPr lang="en-US" dirty="0" err="1"/>
              <a:t>containers_data</a:t>
            </a:r>
            <a:r>
              <a:rPr lang="en-US" dirty="0"/>
              <a:t>/</a:t>
            </a:r>
            <a:r>
              <a:rPr lang="en-US" dirty="0" err="1"/>
              <a:t>tftp</a:t>
            </a:r>
            <a:r>
              <a:rPr lang="en-US" dirty="0"/>
              <a:t>/</a:t>
            </a:r>
            <a:r>
              <a:rPr lang="en-US" dirty="0" err="1"/>
              <a:t>ztp.json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</a:t>
            </a:r>
            <a:r>
              <a:rPr lang="en-US" dirty="0" err="1"/>
              <a:t>junos</a:t>
            </a:r>
            <a:r>
              <a:rPr lang="en-US" dirty="0"/>
              <a:t> version and </a:t>
            </a:r>
            <a:r>
              <a:rPr lang="en-US" dirty="0" err="1"/>
              <a:t>junos</a:t>
            </a:r>
            <a:r>
              <a:rPr lang="en-US" dirty="0"/>
              <a:t> image URL (to install new </a:t>
            </a:r>
            <a:r>
              <a:rPr lang="en-US" dirty="0" err="1"/>
              <a:t>junos</a:t>
            </a:r>
            <a:r>
              <a:rPr lang="en-US" dirty="0"/>
              <a:t> during ZTP)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required, create script for custom command for </a:t>
            </a:r>
            <a:r>
              <a:rPr lang="en-US" dirty="0" err="1"/>
              <a:t>junos</a:t>
            </a:r>
            <a:r>
              <a:rPr lang="en-US" dirty="0"/>
              <a:t>/</a:t>
            </a:r>
            <a:r>
              <a:rPr lang="en-US" dirty="0" err="1"/>
              <a:t>junos</a:t>
            </a:r>
            <a:r>
              <a:rPr lang="en-US" dirty="0"/>
              <a:t>-evo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Restart container </a:t>
            </a:r>
            <a:r>
              <a:rPr lang="en-US" dirty="0" err="1"/>
              <a:t>tftp</a:t>
            </a:r>
            <a:endParaRPr lang="en-US" dirty="0"/>
          </a:p>
          <a:p>
            <a:pPr marL="744537" lvl="1" indent="-342900"/>
            <a:r>
              <a:rPr lang="en-US" dirty="0"/>
              <a:t>docker restart </a:t>
            </a:r>
            <a:r>
              <a:rPr lang="en-US" dirty="0" err="1"/>
              <a:t>tftp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A6C0B-6AA4-A3E5-5312-1B21DC6C71D7}"/>
              </a:ext>
            </a:extLst>
          </p:cNvPr>
          <p:cNvSpPr txBox="1"/>
          <p:nvPr/>
        </p:nvSpPr>
        <p:spPr>
          <a:xfrm>
            <a:off x="842959" y="4106635"/>
            <a:ext cx="10506081" cy="247760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cat &lt;&lt; EOF |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tee 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/junos_custom1.sh</a:t>
            </a:r>
          </a:p>
          <a:p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#!/bin/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sh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cli -c "configure; set system commit synchronize; set chassis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evpn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vxlan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-default-switch-support; commit and-quit"</a:t>
            </a:r>
          </a:p>
          <a:p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EOF</a:t>
            </a:r>
          </a:p>
          <a:p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chmod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 +x 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/junos_custom1.sh</a:t>
            </a:r>
          </a:p>
          <a:p>
            <a:endParaRPr lang="en-US" sz="1200" b="0" dirty="0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export JUNOS_VERSION="23.4R1.10"</a:t>
            </a:r>
          </a:p>
          <a:p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sed -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-e "s/junos-version1/${JUNOS_VERSION}/" 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ztp.json</a:t>
            </a:r>
            <a:endParaRPr lang="en-US" sz="1200" b="0" dirty="0">
              <a:solidFill>
                <a:srgbClr val="00B0F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sed -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-e "s/junos-version2//" 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ztp.json</a:t>
            </a:r>
            <a:endParaRPr lang="en-US" sz="1200" b="0" dirty="0">
              <a:solidFill>
                <a:srgbClr val="00B0F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export LINE_JUNOS=`grep -n '"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junos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": {' 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ztp.json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| cut -f 1 -d ":"`</a:t>
            </a:r>
          </a:p>
          <a:p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sudo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sed -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 -e "${LINE_JUNOS}a    \"custom-config\": \"junos_custom1.sh\”," 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tftp</a:t>
            </a:r>
            <a:r>
              <a:rPr lang="en-US" sz="1200" b="0" dirty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ztp.json</a:t>
            </a:r>
            <a:endParaRPr lang="en-US" sz="1200" b="0" dirty="0">
              <a:solidFill>
                <a:srgbClr val="00B0F0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algn="l">
              <a:spcBef>
                <a:spcPts val="60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11663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16C77-0D2F-5F89-42F4-C29EF9CBF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 to Juniper </a:t>
            </a:r>
            <a:r>
              <a:rPr lang="en-US" dirty="0" err="1"/>
              <a:t>Apstra</a:t>
            </a:r>
            <a:endParaRPr lang="en-US" dirty="0"/>
          </a:p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Installation</a:t>
            </a:r>
          </a:p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145399922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3165-7140-869F-63D4-6656B1BF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DHCP server on ZTP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69A8E-146F-EFCF-F9BC-97C763AC4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Get MAC address of devices and its </a:t>
            </a:r>
            <a:r>
              <a:rPr lang="en-US" dirty="0" err="1"/>
              <a:t>ip</a:t>
            </a:r>
            <a:r>
              <a:rPr lang="en-US" dirty="0"/>
              <a:t> address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Edit /</a:t>
            </a:r>
            <a:r>
              <a:rPr lang="en-US" dirty="0" err="1"/>
              <a:t>containers_data</a:t>
            </a:r>
            <a:r>
              <a:rPr lang="en-US" dirty="0"/>
              <a:t>/</a:t>
            </a:r>
            <a:r>
              <a:rPr lang="en-US" dirty="0" err="1"/>
              <a:t>dhcp</a:t>
            </a:r>
            <a:r>
              <a:rPr lang="en-US" dirty="0"/>
              <a:t>/</a:t>
            </a:r>
            <a:r>
              <a:rPr lang="en-US" dirty="0" err="1"/>
              <a:t>dhcpd.conf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MAC to IP address mapping into file /</a:t>
            </a:r>
            <a:r>
              <a:rPr lang="en-US" dirty="0" err="1"/>
              <a:t>containers_data</a:t>
            </a:r>
            <a:r>
              <a:rPr lang="en-US" dirty="0"/>
              <a:t>/</a:t>
            </a:r>
            <a:r>
              <a:rPr lang="en-US" dirty="0" err="1"/>
              <a:t>dhcp</a:t>
            </a:r>
            <a:r>
              <a:rPr lang="en-US" dirty="0"/>
              <a:t>/</a:t>
            </a:r>
            <a:r>
              <a:rPr lang="en-US" dirty="0" err="1"/>
              <a:t>dhcpd.conf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Restart container DHCP</a:t>
            </a:r>
          </a:p>
          <a:p>
            <a:pPr marL="744537" lvl="1" indent="-342900"/>
            <a:r>
              <a:rPr lang="en-US" dirty="0"/>
              <a:t>docker restart </a:t>
            </a:r>
            <a:r>
              <a:rPr lang="en-US" dirty="0" err="1"/>
              <a:t>dhcp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23838-DFF6-4E88-AEDF-2C3DDF56573F}"/>
              </a:ext>
            </a:extLst>
          </p:cNvPr>
          <p:cNvSpPr txBox="1"/>
          <p:nvPr/>
        </p:nvSpPr>
        <p:spPr>
          <a:xfrm>
            <a:off x="864704" y="4248013"/>
            <a:ext cx="869673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9CDCFE"/>
                </a:solidFill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xport line1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grep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-n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"Step 2" 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cut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-f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-d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":"`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Export line1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expr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$line1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en-US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CDCFE"/>
                </a:solidFill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xport line2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grep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-n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"Step3" 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cut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-f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-d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":"`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9CDCFE"/>
                </a:solidFill>
                <a:latin typeface="Menlo" panose="020B0609030804020204" pitchFamily="49" charset="0"/>
              </a:rPr>
              <a:t>e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xport line2</a:t>
            </a:r>
            <a:r>
              <a:rPr lang="en-US" sz="12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expr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$line2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- </a:t>
            </a:r>
            <a:r>
              <a:rPr lang="en-US" sz="12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`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udo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sed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"${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line1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},${</a:t>
            </a:r>
            <a:r>
              <a:rPr lang="en-US" sz="120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line2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}d"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udo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sed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's/dc1.yourdatacenter.com/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vmmlab.juniper.net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/'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udo</a:t>
            </a:r>
            <a:r>
              <a:rPr lang="en-US" sz="12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sed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-e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's/10.1.2.13, 10.1.2.14/8.8.8.8,8.8.4.4/'</a:t>
            </a:r>
            <a:r>
              <a:rPr lang="en-US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containers_data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</a:t>
            </a:r>
            <a:r>
              <a:rPr lang="en-US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dhcpd.conf</a:t>
            </a:r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endParaRPr lang="en-US" sz="12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736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BD99-8808-D13C-BBCC-0B1DE1AB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for devices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BF76D-D2C4-3E46-332D-1000F9B74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Wait for devices initialization through ZTP</a:t>
            </a:r>
          </a:p>
        </p:txBody>
      </p:sp>
    </p:spTree>
    <p:extLst>
      <p:ext uri="{BB962C8B-B14F-4D97-AF65-F5344CB8AC3E}">
        <p14:creationId xmlns:p14="http://schemas.microsoft.com/office/powerpoint/2010/main" val="30205726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F3031-BC14-3547-F3E9-625B3DBAF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Workflow</a:t>
            </a:r>
          </a:p>
        </p:txBody>
      </p:sp>
    </p:spTree>
    <p:extLst>
      <p:ext uri="{BB962C8B-B14F-4D97-AF65-F5344CB8AC3E}">
        <p14:creationId xmlns:p14="http://schemas.microsoft.com/office/powerpoint/2010/main" val="135375222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1925-FC85-B788-F253-700E08A3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1, initial configuration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53E28-AF08-868B-D5C0-68B3B7BB03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Create : </a:t>
            </a:r>
          </a:p>
          <a:p>
            <a:pPr lvl="1"/>
            <a:r>
              <a:rPr lang="en-US" sz="2000" dirty="0"/>
              <a:t>Device profile : </a:t>
            </a:r>
            <a:r>
              <a:rPr lang="en-US" sz="2000" dirty="0">
                <a:solidFill>
                  <a:srgbClr val="FF0000"/>
                </a:solidFill>
              </a:rPr>
              <a:t>vJunos-Switch-10Ports</a:t>
            </a:r>
          </a:p>
          <a:p>
            <a:pPr lvl="1"/>
            <a:r>
              <a:rPr lang="en-US" sz="2000" dirty="0"/>
              <a:t>Resources: ASN Pool, IP pool, IPv6 Pool</a:t>
            </a:r>
          </a:p>
          <a:p>
            <a:pPr lvl="1"/>
            <a:r>
              <a:rPr lang="en-US" sz="2000" dirty="0"/>
              <a:t>Logical devices: </a:t>
            </a:r>
            <a:r>
              <a:rPr lang="en-US" sz="2000" dirty="0">
                <a:solidFill>
                  <a:srgbClr val="FF0000"/>
                </a:solidFill>
              </a:rPr>
              <a:t>AOS-10x1</a:t>
            </a:r>
          </a:p>
          <a:p>
            <a:pPr lvl="1"/>
            <a:r>
              <a:rPr lang="en-US" sz="2000" dirty="0"/>
              <a:t>Interface maps: </a:t>
            </a:r>
            <a:r>
              <a:rPr lang="en-US" sz="2000" dirty="0">
                <a:solidFill>
                  <a:srgbClr val="FF0000"/>
                </a:solidFill>
              </a:rPr>
              <a:t>AOS-10x1 &lt;-&gt; vJunos-Switch-10Ports</a:t>
            </a:r>
          </a:p>
          <a:p>
            <a:pPr lvl="1"/>
            <a:r>
              <a:rPr lang="en-US" sz="2000" dirty="0"/>
              <a:t>Rack types: </a:t>
            </a:r>
            <a:r>
              <a:rPr lang="en-US" sz="2000" dirty="0">
                <a:solidFill>
                  <a:srgbClr val="FF0000"/>
                </a:solidFill>
              </a:rPr>
              <a:t>ESI Rack, Collapsed, Single Leaf </a:t>
            </a:r>
          </a:p>
          <a:p>
            <a:pPr lvl="1"/>
            <a:r>
              <a:rPr lang="en-US" sz="2000" dirty="0"/>
              <a:t>Templates: </a:t>
            </a:r>
            <a:r>
              <a:rPr lang="en-US" sz="2000" dirty="0">
                <a:solidFill>
                  <a:srgbClr val="FF0000"/>
                </a:solidFill>
              </a:rPr>
              <a:t>3-Stage CLOS, Collapse</a:t>
            </a:r>
          </a:p>
          <a:p>
            <a:pPr lvl="1"/>
            <a:r>
              <a:rPr lang="en-US" sz="2000" dirty="0" err="1"/>
              <a:t>Configlets</a:t>
            </a:r>
            <a:r>
              <a:rPr lang="en-US" sz="2000" dirty="0"/>
              <a:t>: </a:t>
            </a:r>
            <a:r>
              <a:rPr lang="en-US" sz="2000" dirty="0" err="1">
                <a:solidFill>
                  <a:srgbClr val="FF0000"/>
                </a:solidFill>
              </a:rPr>
              <a:t>User_Admin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3080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B0EC-5356-59D9-25CB-68CE8839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Apstra</a:t>
            </a:r>
            <a:r>
              <a:rPr lang="en-US" dirty="0"/>
              <a:t> configuration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7DED64B-9802-664B-B75A-7AC215E023A4}"/>
              </a:ext>
            </a:extLst>
          </p:cNvPr>
          <p:cNvSpPr/>
          <p:nvPr/>
        </p:nvSpPr>
        <p:spPr>
          <a:xfrm>
            <a:off x="7901610" y="3826565"/>
            <a:ext cx="1580322" cy="6460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Blueprint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104853-70B3-7D4F-F061-828BA1C9A235}"/>
              </a:ext>
            </a:extLst>
          </p:cNvPr>
          <p:cNvSpPr/>
          <p:nvPr/>
        </p:nvSpPr>
        <p:spPr>
          <a:xfrm>
            <a:off x="8691770" y="2448559"/>
            <a:ext cx="1580322" cy="646044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4D7681-985D-A090-DF31-106162669D40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8691771" y="3094603"/>
            <a:ext cx="790160" cy="731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DD8BB8-C2A8-449B-025B-3DB14CCDDB48}"/>
              </a:ext>
            </a:extLst>
          </p:cNvPr>
          <p:cNvSpPr/>
          <p:nvPr/>
        </p:nvSpPr>
        <p:spPr>
          <a:xfrm>
            <a:off x="5827645" y="3826565"/>
            <a:ext cx="1580322" cy="6460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AE8AB6-F41F-4120-D0CD-7114A485F89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407967" y="4149587"/>
            <a:ext cx="493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0A8C873-8A2B-9EAD-6D4D-604CED446485}"/>
              </a:ext>
            </a:extLst>
          </p:cNvPr>
          <p:cNvSpPr/>
          <p:nvPr/>
        </p:nvSpPr>
        <p:spPr>
          <a:xfrm>
            <a:off x="3753680" y="3826565"/>
            <a:ext cx="1580322" cy="646044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Rack Type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409F4D-438A-78F9-B5F2-B5F4F3CFF019}"/>
              </a:ext>
            </a:extLst>
          </p:cNvPr>
          <p:cNvCxnSpPr>
            <a:cxnSpLocks/>
            <a:stCxn id="13" idx="3"/>
            <a:endCxn id="8" idx="1"/>
          </p:cNvCxnSpPr>
          <p:nvPr/>
        </p:nvCxnSpPr>
        <p:spPr>
          <a:xfrm>
            <a:off x="5334002" y="4149587"/>
            <a:ext cx="493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4C07DB3-2A93-15E5-1A63-3224BF6F7B49}"/>
              </a:ext>
            </a:extLst>
          </p:cNvPr>
          <p:cNvSpPr/>
          <p:nvPr/>
        </p:nvSpPr>
        <p:spPr>
          <a:xfrm>
            <a:off x="1679715" y="3826565"/>
            <a:ext cx="1580322" cy="646044"/>
          </a:xfrm>
          <a:prstGeom prst="roundRect">
            <a:avLst/>
          </a:prstGeom>
          <a:solidFill>
            <a:srgbClr val="E8720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Logical Devices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D7B7B-B41F-8174-CE7E-B00CF95D307C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3260037" y="4149587"/>
            <a:ext cx="4936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A656FE79-9947-8BC4-7666-5F43E3E2FF9C}"/>
              </a:ext>
            </a:extLst>
          </p:cNvPr>
          <p:cNvSpPr/>
          <p:nvPr/>
        </p:nvSpPr>
        <p:spPr>
          <a:xfrm>
            <a:off x="2503005" y="3200340"/>
            <a:ext cx="4124739" cy="626225"/>
          </a:xfrm>
          <a:custGeom>
            <a:avLst/>
            <a:gdLst>
              <a:gd name="connsiteX0" fmla="*/ 0 w 4124739"/>
              <a:gd name="connsiteY0" fmla="*/ 626225 h 626225"/>
              <a:gd name="connsiteX1" fmla="*/ 1669774 w 4124739"/>
              <a:gd name="connsiteY1" fmla="*/ 60 h 626225"/>
              <a:gd name="connsiteX2" fmla="*/ 4124739 w 4124739"/>
              <a:gd name="connsiteY2" fmla="*/ 596408 h 62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4739" h="626225">
                <a:moveTo>
                  <a:pt x="0" y="626225"/>
                </a:moveTo>
                <a:cubicBezTo>
                  <a:pt x="491159" y="315627"/>
                  <a:pt x="982318" y="5029"/>
                  <a:pt x="1669774" y="60"/>
                </a:cubicBezTo>
                <a:cubicBezTo>
                  <a:pt x="2357231" y="-4910"/>
                  <a:pt x="3240985" y="295749"/>
                  <a:pt x="4124739" y="596408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C9889B0-D53F-3D5E-8923-7B541C6AF82A}"/>
              </a:ext>
            </a:extLst>
          </p:cNvPr>
          <p:cNvSpPr/>
          <p:nvPr/>
        </p:nvSpPr>
        <p:spPr>
          <a:xfrm>
            <a:off x="6617805" y="2468437"/>
            <a:ext cx="1580322" cy="6460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Interface Maps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20D45F-79E6-DD7B-8ED9-D2C84E466AA9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>
            <a:off x="7407966" y="3114481"/>
            <a:ext cx="1283805" cy="7120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BAA8494-4C42-45F0-9308-B72B66D75C67}"/>
              </a:ext>
            </a:extLst>
          </p:cNvPr>
          <p:cNvSpPr/>
          <p:nvPr/>
        </p:nvSpPr>
        <p:spPr>
          <a:xfrm>
            <a:off x="8691770" y="1070553"/>
            <a:ext cx="1580322" cy="64604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Profile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EC15E7-3588-B201-0670-F4F89D3A18D8}"/>
              </a:ext>
            </a:extLst>
          </p:cNvPr>
          <p:cNvCxnSpPr>
            <a:cxnSpLocks/>
            <a:stCxn id="27" idx="2"/>
            <a:endCxn id="5" idx="0"/>
          </p:cNvCxnSpPr>
          <p:nvPr/>
        </p:nvCxnSpPr>
        <p:spPr>
          <a:xfrm>
            <a:off x="9481931" y="1716597"/>
            <a:ext cx="0" cy="7319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8D1E8173-B259-126A-BBE7-A0D13B7FC503}"/>
              </a:ext>
            </a:extLst>
          </p:cNvPr>
          <p:cNvCxnSpPr>
            <a:cxnSpLocks/>
            <a:stCxn id="17" idx="0"/>
            <a:endCxn id="23" idx="1"/>
          </p:cNvCxnSpPr>
          <p:nvPr/>
        </p:nvCxnSpPr>
        <p:spPr>
          <a:xfrm rot="5400000" flipH="1" flipV="1">
            <a:off x="4026287" y="1235048"/>
            <a:ext cx="1035106" cy="4147929"/>
          </a:xfrm>
          <a:prstGeom prst="bentConnector2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3DA3A56-7623-0279-37F5-8F39BEE11F94}"/>
              </a:ext>
            </a:extLst>
          </p:cNvPr>
          <p:cNvCxnSpPr>
            <a:cxnSpLocks/>
            <a:stCxn id="27" idx="1"/>
            <a:endCxn id="23" idx="0"/>
          </p:cNvCxnSpPr>
          <p:nvPr/>
        </p:nvCxnSpPr>
        <p:spPr>
          <a:xfrm rot="10800000" flipV="1">
            <a:off x="7407966" y="1393575"/>
            <a:ext cx="1283804" cy="1074862"/>
          </a:xfrm>
          <a:prstGeom prst="bentConnector2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E4F193-21CA-F23C-55BD-AB1BA41C2B9E}"/>
              </a:ext>
            </a:extLst>
          </p:cNvPr>
          <p:cNvSpPr/>
          <p:nvPr/>
        </p:nvSpPr>
        <p:spPr>
          <a:xfrm>
            <a:off x="5827644" y="4962499"/>
            <a:ext cx="1580322" cy="64604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796011B9-9504-9449-6645-AF16FB041EE3}"/>
              </a:ext>
            </a:extLst>
          </p:cNvPr>
          <p:cNvCxnSpPr>
            <a:cxnSpLocks/>
            <a:stCxn id="45" idx="3"/>
            <a:endCxn id="4" idx="2"/>
          </p:cNvCxnSpPr>
          <p:nvPr/>
        </p:nvCxnSpPr>
        <p:spPr>
          <a:xfrm flipV="1">
            <a:off x="7407966" y="4472609"/>
            <a:ext cx="1283805" cy="812912"/>
          </a:xfrm>
          <a:prstGeom prst="bentConnector2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8C57D66-052D-81D8-D3DF-51F7DC5C5FDF}"/>
              </a:ext>
            </a:extLst>
          </p:cNvPr>
          <p:cNvSpPr/>
          <p:nvPr/>
        </p:nvSpPr>
        <p:spPr>
          <a:xfrm>
            <a:off x="6462919" y="5860333"/>
            <a:ext cx="1580322" cy="646044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configlet</a:t>
            </a:r>
            <a:endParaRPr lang="en-US" dirty="0"/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EAFB9092-D7E0-B127-3C51-2D82E12B750B}"/>
              </a:ext>
            </a:extLst>
          </p:cNvPr>
          <p:cNvCxnSpPr>
            <a:cxnSpLocks/>
            <a:stCxn id="49" idx="3"/>
            <a:endCxn id="4" idx="2"/>
          </p:cNvCxnSpPr>
          <p:nvPr/>
        </p:nvCxnSpPr>
        <p:spPr>
          <a:xfrm flipV="1">
            <a:off x="8043241" y="4472609"/>
            <a:ext cx="648530" cy="1710746"/>
          </a:xfrm>
          <a:prstGeom prst="bentConnector2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9815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D69D-4091-41D9-1D15-8D6E58B7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Lab exercise 2, DC1 (Blueprint, RZ, VN, workload BMS)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5220A-EA72-14A6-4B12-4729DD429E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blueprint DC1</a:t>
            </a:r>
          </a:p>
          <a:p>
            <a:r>
              <a:rPr lang="en-US" dirty="0"/>
              <a:t>Create routing zone</a:t>
            </a:r>
          </a:p>
          <a:p>
            <a:r>
              <a:rPr lang="en-US" dirty="0"/>
              <a:t>Create virtual network </a:t>
            </a:r>
          </a:p>
          <a:p>
            <a:r>
              <a:rPr lang="en-US" dirty="0"/>
              <a:t>Assign workload (BMS to virtual network)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7478B-3A1E-E4C0-025D-36BEFDB7A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64495"/>
              </p:ext>
            </p:extLst>
          </p:nvPr>
        </p:nvGraphicFramePr>
        <p:xfrm>
          <a:off x="774699" y="3429000"/>
          <a:ext cx="95746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18409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911928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  <a:gridCol w="33978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Routing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 subnet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RZ1DC1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1C30AC-2AA1-AD4E-6791-1E16F226A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46133"/>
              </p:ext>
            </p:extLst>
          </p:nvPr>
        </p:nvGraphicFramePr>
        <p:xfrm>
          <a:off x="774699" y="4882134"/>
          <a:ext cx="885767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02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7993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41572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52499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dc1leaf1/dc1leaf2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fc00:dead:beef:a012::1000:2/64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dc1leaf1/dc1leaf2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fc00:dead:beef:a011::1000:3/64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dc1leaf3/dc1leaf4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9054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23DC-B611-D4A4-AE37-21CBE437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Lab exercise 2, cont.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933B19-6540-1690-AD2A-45365EC90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68445"/>
              </p:ext>
            </p:extLst>
          </p:nvPr>
        </p:nvGraphicFramePr>
        <p:xfrm>
          <a:off x="604015" y="1421962"/>
          <a:ext cx="4362841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96635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09104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517074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1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7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4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12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95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37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95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73410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E2E149C-E929-08F5-62F0-C99DF5929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505250"/>
              </p:ext>
            </p:extLst>
          </p:nvPr>
        </p:nvGraphicFramePr>
        <p:xfrm>
          <a:off x="6139632" y="1421962"/>
          <a:ext cx="436284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96635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09104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517074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1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7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41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12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62007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D69D-4091-41D9-1D15-8D6E58B7E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3 (DC1, workload VM)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5220A-EA72-14A6-4B12-4729DD429E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 to hypervisor </a:t>
            </a:r>
          </a:p>
          <a:p>
            <a:r>
              <a:rPr lang="en-US" dirty="0"/>
              <a:t>Assign workload (virtual machine to virtual network)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7478B-3A1E-E4C0-025D-36BEFDB7A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3847"/>
              </p:ext>
            </p:extLst>
          </p:nvPr>
        </p:nvGraphicFramePr>
        <p:xfrm>
          <a:off x="774699" y="2872740"/>
          <a:ext cx="68626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18409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3978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blue1, 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dc1leaf1/dc1leaf2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blue1, 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dc1leaf3/dc1leaf4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A1C30AC-2AA1-AD4E-6791-1E16F226A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544431"/>
              </p:ext>
            </p:extLst>
          </p:nvPr>
        </p:nvGraphicFramePr>
        <p:xfrm>
          <a:off x="774698" y="4573100"/>
          <a:ext cx="9585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192.168.11.111/24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fc00:dead:beef:a011::1000:111/64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192.168.12.112/24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fc00:dead:beef:a012::1000:112/64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192.168.12.121/24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fc00:dead:beef:a012::1000:121/64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192.168.11.122/24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fc00:dead:beef:a011::1000:122/64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1431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FCCB-1B73-21B9-25BF-FE3E0C45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Lab exercise 4, DC1 connection to external network via external router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050F-2D97-2AA5-9BBF-7EDE22AF1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 routing zone to external network via external router</a:t>
            </a:r>
          </a:p>
          <a:p>
            <a:r>
              <a:rPr lang="en-US" dirty="0"/>
              <a:t>External router : Junos Router</a:t>
            </a:r>
          </a:p>
          <a:p>
            <a:r>
              <a:rPr lang="en-US" dirty="0"/>
              <a:t>Routing zone : RZ1DC1</a:t>
            </a:r>
          </a:p>
          <a:p>
            <a:r>
              <a:rPr lang="en-US" dirty="0"/>
              <a:t>VLAN to external router: 1001</a:t>
            </a:r>
          </a:p>
          <a:p>
            <a:r>
              <a:rPr lang="en-US" dirty="0"/>
              <a:t>ASN External router: 4200009001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2BA2EB-6A5A-E845-704C-6F6EA21E5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391294"/>
              </p:ext>
            </p:extLst>
          </p:nvPr>
        </p:nvGraphicFramePr>
        <p:xfrm>
          <a:off x="7332973" y="1435396"/>
          <a:ext cx="436284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07300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132609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368864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ext1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1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71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40048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FCCB-1B73-21B9-25BF-FE3E0C45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Lab exercise 5, DC1, connection to external via Firewall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D050F-2D97-2AA5-9BBF-7EDE22AF1F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Creating routing zone, virtual network</a:t>
            </a:r>
          </a:p>
          <a:p>
            <a:r>
              <a:rPr lang="en-US" dirty="0"/>
              <a:t>Connect routing zone to external network via external firewall (Junos SRX)</a:t>
            </a:r>
          </a:p>
          <a:p>
            <a:r>
              <a:rPr lang="en-US" dirty="0"/>
              <a:t>Connect workload (BMS and VM)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BA567E-B340-F0B9-3987-B42B1D269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532022"/>
              </p:ext>
            </p:extLst>
          </p:nvPr>
        </p:nvGraphicFramePr>
        <p:xfrm>
          <a:off x="753917" y="2749953"/>
          <a:ext cx="95746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18409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911928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  <a:gridCol w="33978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Routing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 subnet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RZ2DC1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fc00:dead:beef:a014::/64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14072D-2FE2-BC38-016D-DB12635DA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55638"/>
              </p:ext>
            </p:extLst>
          </p:nvPr>
        </p:nvGraphicFramePr>
        <p:xfrm>
          <a:off x="753917" y="3985260"/>
          <a:ext cx="885767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02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7993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41572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52499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fc00:dead:beef:a013::1000:4/64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dc1leaf3/dc1leaf4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3BA68D-F693-5F9B-0CA8-567E4A2FB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049385"/>
              </p:ext>
            </p:extLst>
          </p:nvPr>
        </p:nvGraphicFramePr>
        <p:xfrm>
          <a:off x="753917" y="4849727"/>
          <a:ext cx="9585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vm3kvm1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192.168.13.113/24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fc00:dead:beef:a013::1000:113/64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192.168.14.114/24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fc00:dead:beef:a012::1000:114/64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192.168.13.123/24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fc00:dead:beef:a011::1000:123/64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192.168.14.124/24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fc00:dead:beef:a012::1000:124/64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9590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16C77-0D2F-5F89-42F4-C29EF9CBFC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Installation</a:t>
            </a:r>
          </a:p>
          <a:p>
            <a:r>
              <a:rPr lang="en-US" dirty="0"/>
              <a:t>Juniper </a:t>
            </a:r>
            <a:r>
              <a:rPr lang="en-US" dirty="0" err="1"/>
              <a:t>Apstra</a:t>
            </a:r>
            <a:r>
              <a:rPr lang="en-US" dirty="0"/>
              <a:t> Configuration Workflow</a:t>
            </a:r>
          </a:p>
        </p:txBody>
      </p:sp>
    </p:spTree>
    <p:extLst>
      <p:ext uri="{BB962C8B-B14F-4D97-AF65-F5344CB8AC3E}">
        <p14:creationId xmlns:p14="http://schemas.microsoft.com/office/powerpoint/2010/main" val="23465942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ED4F5-C6C0-A354-0077-740E7F93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Lab exercise 5, cont..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2BE97-417F-EFEC-8414-0E7B4BB3AF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 routing zone to external network via firewall</a:t>
            </a:r>
          </a:p>
          <a:p>
            <a:r>
              <a:rPr lang="en-US" dirty="0"/>
              <a:t>Firewall : Junos SRX</a:t>
            </a:r>
          </a:p>
          <a:p>
            <a:r>
              <a:rPr lang="en-US" dirty="0"/>
              <a:t>Routing zone : RZ2DC1</a:t>
            </a:r>
          </a:p>
          <a:p>
            <a:r>
              <a:rPr lang="en-US" dirty="0"/>
              <a:t>VLAN to external router: 1001</a:t>
            </a:r>
          </a:p>
          <a:p>
            <a:r>
              <a:rPr lang="en-US" dirty="0"/>
              <a:t>ASN External router: 4200009004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4229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32D7-A82F-253C-479F-01C05402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5, NAT for ipv4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D015F-79C4-7262-036C-B45FBB392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outgoing traffic (source </a:t>
            </a:r>
            <a:r>
              <a:rPr lang="en-US" dirty="0" err="1"/>
              <a:t>nat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 public : 172.16.201.1/32</a:t>
            </a:r>
          </a:p>
          <a:p>
            <a:r>
              <a:rPr lang="en-US" dirty="0"/>
              <a:t>For incoming traffic (Destination </a:t>
            </a:r>
            <a:r>
              <a:rPr lang="en-US" dirty="0" err="1"/>
              <a:t>nat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 public : 172.16.201.2/32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6224DE-F695-7828-AF05-CDBE14A69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903714"/>
              </p:ext>
            </p:extLst>
          </p:nvPr>
        </p:nvGraphicFramePr>
        <p:xfrm>
          <a:off x="791047" y="3429000"/>
          <a:ext cx="574483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089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875745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192.168.13.113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192.168.14.124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192.168.14.134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29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192.168.13.143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539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192.168.15.115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27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172.16.201.2 port 9026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192.168.16.16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526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63401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B7B7-9987-407F-E3C8-B41BD722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Lab Exercise 6, DC1, connect workload on border </a:t>
            </a:r>
            <a:r>
              <a:rPr lang="en-US" sz="3200" dirty="0" err="1"/>
              <a:t>gw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F4E1D-7E8B-2205-212A-5C8E971A44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Attach hypervisor to dc1leaf5/dc1leaf6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6F7B84-BEC4-8D3F-9D1D-ABFFEA4BA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33643"/>
              </p:ext>
            </p:extLst>
          </p:nvPr>
        </p:nvGraphicFramePr>
        <p:xfrm>
          <a:off x="691792" y="3291090"/>
          <a:ext cx="1098346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2681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869205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386407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1206097">
                  <a:extLst>
                    <a:ext uri="{9D8B030D-6E8A-4147-A177-3AD203B41FA5}">
                      <a16:colId xmlns:a16="http://schemas.microsoft.com/office/drawing/2014/main" val="2394271101"/>
                    </a:ext>
                  </a:extLst>
                </a:gridCol>
                <a:gridCol w="243308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72598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192.168.11.131/24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fc00:dead:beef:a011::1000:131/64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192.168.12.132/24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fc00:dead:beef:a012::1000:132/64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192.168.13.133/24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fc00:dead:beef:a011::1000:133/64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192.168.14.134/24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fc00:dead:beef:a012::1000:134/64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BCE748-F6B0-7C07-5ED9-0A3D33825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226719"/>
              </p:ext>
            </p:extLst>
          </p:nvPr>
        </p:nvGraphicFramePr>
        <p:xfrm>
          <a:off x="691792" y="2102486"/>
          <a:ext cx="686261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930017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2286219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blue1, red1, green1, 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dc1leaf5/dc1leaf6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20217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88D7-AA45-81A8-146F-16DFD5DB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7, DC1, Add new leaf switches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55EA4-01BE-5E2E-60EC-963F2C77BC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 two leaf switches, dc1leaf7 and dc1leaf8</a:t>
            </a:r>
          </a:p>
          <a:p>
            <a:r>
              <a:rPr lang="en-US" dirty="0"/>
              <a:t>Extend virtual network</a:t>
            </a:r>
          </a:p>
          <a:p>
            <a:r>
              <a:rPr lang="en-US" dirty="0"/>
              <a:t>Attach workload (BMS and VM)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80B7ED-012F-E0DA-0058-52C1FE092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23881"/>
              </p:ext>
            </p:extLst>
          </p:nvPr>
        </p:nvGraphicFramePr>
        <p:xfrm>
          <a:off x="712352" y="2703253"/>
          <a:ext cx="1060334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1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43076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301898">
                  <a:extLst>
                    <a:ext uri="{9D8B030D-6E8A-4147-A177-3AD203B41FA5}">
                      <a16:colId xmlns:a16="http://schemas.microsoft.com/office/drawing/2014/main" val="3660868596"/>
                    </a:ext>
                  </a:extLst>
                </a:gridCol>
                <a:gridCol w="3793359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181412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fc00:dead:beef:a011::1000:5/64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dc1leaf7/dc1leaf8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192.168.13.6/24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fc00:dead:beef:a013::1000:6/64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dc1leaf7/dc1leaf8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3404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94B27E-BB4D-55BE-6DA0-0671EACC9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40292"/>
              </p:ext>
            </p:extLst>
          </p:nvPr>
        </p:nvGraphicFramePr>
        <p:xfrm>
          <a:off x="712353" y="4815147"/>
          <a:ext cx="958503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192.168.11.141/24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fc00:dead:beef:a011::1000:141/64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192.168.12.142/24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fc00:dead:beef:a012::1000:142/64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green1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192.168.13.143/24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fc00:dead:beef:a013::1000:143/64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192.168.14.144/24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fc00:dead:beef:a014::1000:144/64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134573-41E0-F9C9-5A2D-34E4FAC0B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03454"/>
              </p:ext>
            </p:extLst>
          </p:nvPr>
        </p:nvGraphicFramePr>
        <p:xfrm>
          <a:off x="712353" y="4007073"/>
          <a:ext cx="87122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78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3449782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4463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blue1, red1, green1, yellow1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dc1leaf7/dc1leaf8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8965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D4B-FB5F-D0C3-957B-CA2EEF0E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8, DC1, add spine switches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DD26-76B5-CD6C-7E33-705593399B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 spine switches : dc1spine3 and dc1spine4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36CBF4-D33C-37C2-75A1-3280A9824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43610"/>
              </p:ext>
            </p:extLst>
          </p:nvPr>
        </p:nvGraphicFramePr>
        <p:xfrm>
          <a:off x="774701" y="1954361"/>
          <a:ext cx="406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654">
                  <a:extLst>
                    <a:ext uri="{9D8B030D-6E8A-4147-A177-3AD203B41FA5}">
                      <a16:colId xmlns:a16="http://schemas.microsoft.com/office/drawing/2014/main" val="1116649189"/>
                    </a:ext>
                  </a:extLst>
                </a:gridCol>
                <a:gridCol w="1586346">
                  <a:extLst>
                    <a:ext uri="{9D8B030D-6E8A-4147-A177-3AD203B41FA5}">
                      <a16:colId xmlns:a16="http://schemas.microsoft.com/office/drawing/2014/main" val="1382884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Port on leaf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Spine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7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dc1spine1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28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dc1spine2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dc1spine3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49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dc1spine4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179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2DA5F7-4527-1546-A31A-2320D8E6E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646116"/>
              </p:ext>
            </p:extLst>
          </p:nvPr>
        </p:nvGraphicFramePr>
        <p:xfrm>
          <a:off x="5758873" y="1954361"/>
          <a:ext cx="4064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654">
                  <a:extLst>
                    <a:ext uri="{9D8B030D-6E8A-4147-A177-3AD203B41FA5}">
                      <a16:colId xmlns:a16="http://schemas.microsoft.com/office/drawing/2014/main" val="1116649189"/>
                    </a:ext>
                  </a:extLst>
                </a:gridCol>
                <a:gridCol w="1586346">
                  <a:extLst>
                    <a:ext uri="{9D8B030D-6E8A-4147-A177-3AD203B41FA5}">
                      <a16:colId xmlns:a16="http://schemas.microsoft.com/office/drawing/2014/main" val="13828840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Port on spine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876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282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49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817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50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38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dc1leaf8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944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932170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D4B-FB5F-D0C3-957B-CA2EEF0E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9, DC2, collapsed 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DD26-76B5-CD6C-7E33-705593399B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Create blueprint Collapsed rack</a:t>
            </a:r>
          </a:p>
          <a:p>
            <a:r>
              <a:rPr lang="en-US" dirty="0"/>
              <a:t>Create Routing Zone, Virtual Network</a:t>
            </a:r>
          </a:p>
          <a:p>
            <a:r>
              <a:rPr lang="en-US" dirty="0"/>
              <a:t>Attach workload (BMS and VM)</a:t>
            </a:r>
          </a:p>
          <a:p>
            <a:r>
              <a:rPr lang="en-US" dirty="0"/>
              <a:t>Connect to external network : </a:t>
            </a:r>
          </a:p>
          <a:p>
            <a:pPr lvl="1"/>
            <a:r>
              <a:rPr lang="en-US" dirty="0"/>
              <a:t>to ext2, ASN 4200009002 </a:t>
            </a:r>
          </a:p>
          <a:p>
            <a:pPr lvl="1"/>
            <a:r>
              <a:rPr lang="en-US" dirty="0"/>
              <a:t>to fw2, ASN 4200009005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3A8454-01FD-6F49-AE4F-81523B986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662886"/>
              </p:ext>
            </p:extLst>
          </p:nvPr>
        </p:nvGraphicFramePr>
        <p:xfrm>
          <a:off x="687221" y="4219809"/>
          <a:ext cx="110085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819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901537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65462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  <a:gridCol w="24834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  <a:gridCol w="2649683">
                  <a:extLst>
                    <a:ext uri="{9D8B030D-6E8A-4147-A177-3AD203B41FA5}">
                      <a16:colId xmlns:a16="http://schemas.microsoft.com/office/drawing/2014/main" val="4260844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Routing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vlan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v6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external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RZ1DC2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192.168.21.0/24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fc00:dead:beef:a021::/64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RZ2DC2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74380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43C7-3355-CF1E-E697-9EDD6E04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9, cont.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B3AD77-E288-879E-B87C-36300BFC0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699342"/>
              </p:ext>
            </p:extLst>
          </p:nvPr>
        </p:nvGraphicFramePr>
        <p:xfrm>
          <a:off x="1027306" y="1692125"/>
          <a:ext cx="436284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04173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132609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337692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ext2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52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64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216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04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eth2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071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64473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B625-6CAA-FF93-993D-D53F317F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9, cont..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13586D-3BCF-81F0-8126-D2CEC4387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419811"/>
              </p:ext>
            </p:extLst>
          </p:nvPr>
        </p:nvGraphicFramePr>
        <p:xfrm>
          <a:off x="804476" y="2362927"/>
          <a:ext cx="686261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8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18409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397827">
                  <a:extLst>
                    <a:ext uri="{9D8B030D-6E8A-4147-A177-3AD203B41FA5}">
                      <a16:colId xmlns:a16="http://schemas.microsoft.com/office/drawing/2014/main" val="815401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Virtual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gray2, 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dc1switch1/dc1switch2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gray2, 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dc1switch1/dc1switch2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22B3C38-83E3-9FB5-292F-3D0FE9CE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70322"/>
              </p:ext>
            </p:extLst>
          </p:nvPr>
        </p:nvGraphicFramePr>
        <p:xfrm>
          <a:off x="816262" y="3689873"/>
          <a:ext cx="958503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192.168.21.151/24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fc00:dead:beef:a021::1000:151/64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192.168.22.152/24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fc00:dead:beef:a022::1000:152/64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vm1kvm6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gray2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192.168.21.161/24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fc00:dead:beef:a021::1000:161/64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vm2kvm6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192.168.22.162/24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fc00:dead:beef:a022::1000:162/64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266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192.168.22.153/24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fc00:dead:beef:a022::1000:153/64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93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vm3kvm6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192.168.22.163/24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fc00:dead:beef:a022::1000:163/64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3194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701EF74-1CC2-CB03-4DD9-869C31BF8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453044"/>
              </p:ext>
            </p:extLst>
          </p:nvPr>
        </p:nvGraphicFramePr>
        <p:xfrm>
          <a:off x="816262" y="1406822"/>
          <a:ext cx="885767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02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879934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41572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52499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Leaf switches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svr7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192.168.21.7/24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fc00:dead:beef:a021::1000:7/64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dc2switch1/dc2switch2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22849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32D7-A82F-253C-479F-01C05402F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 9, NAT for ipv4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D015F-79C4-7262-036C-B45FBB3921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outgoing traffic (source </a:t>
            </a:r>
            <a:r>
              <a:rPr lang="en-US" dirty="0" err="1"/>
              <a:t>nat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 public : 172.16.201.3/32</a:t>
            </a:r>
          </a:p>
          <a:p>
            <a:r>
              <a:rPr lang="en-US" dirty="0"/>
              <a:t>For incoming traffic (Destination </a:t>
            </a:r>
            <a:r>
              <a:rPr lang="en-US" dirty="0" err="1"/>
              <a:t>nat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IP public : 172.16.201.4/32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6224DE-F695-7828-AF05-CDBE14A69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547093"/>
              </p:ext>
            </p:extLst>
          </p:nvPr>
        </p:nvGraphicFramePr>
        <p:xfrm>
          <a:off x="791047" y="3429000"/>
          <a:ext cx="574483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089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875745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DNAT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172.16.201.4 port 9021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192.168.22.152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172.16.201.4 port 9022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192.168.22.163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172.16.201.4 port 9023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192.168.23.154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04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172.16.201.4 port 9024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192.168.16.110 port 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584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43320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5DCA1-ED75-8795-C623-850787C4D1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Connection between sites through IP/MPLS Backbone</a:t>
            </a:r>
          </a:p>
          <a:p>
            <a:r>
              <a:rPr lang="en-US" dirty="0"/>
              <a:t>Configure DCI between sites</a:t>
            </a:r>
          </a:p>
          <a:p>
            <a:r>
              <a:rPr lang="en-US" dirty="0"/>
              <a:t>Configure L2/L3 between DCI</a:t>
            </a:r>
          </a:p>
        </p:txBody>
      </p:sp>
    </p:spTree>
    <p:extLst>
      <p:ext uri="{BB962C8B-B14F-4D97-AF65-F5344CB8AC3E}">
        <p14:creationId xmlns:p14="http://schemas.microsoft.com/office/powerpoint/2010/main" val="35891476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FF1791-F330-B1A1-ADBD-AD0F14F12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 to Juniper </a:t>
            </a:r>
            <a:r>
              <a:rPr lang="en-US" dirty="0" err="1"/>
              <a:t>Apstra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314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Lab 10, DCI between sites, </a:t>
            </a:r>
            <a:br>
              <a:rPr lang="en-US" sz="3200" dirty="0"/>
            </a:br>
            <a:r>
              <a:rPr lang="en-US" sz="3200" dirty="0"/>
              <a:t>connection through IP/MPLS Backbone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99EB5-40B2-6365-48EC-077DEAA4A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Underlay connection</a:t>
            </a:r>
          </a:p>
          <a:p>
            <a:r>
              <a:rPr lang="en-US" dirty="0"/>
              <a:t>ASN IP/MPLS : 4200009999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8F84BC-1684-E374-50C0-90A63D928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15746"/>
              </p:ext>
            </p:extLst>
          </p:nvPr>
        </p:nvGraphicFramePr>
        <p:xfrm>
          <a:off x="4996633" y="1731646"/>
          <a:ext cx="544623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032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41467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1413861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1669870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Node-Z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4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52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64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dc3leaf5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ge-0/0/5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dc3leaf6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25436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sites, Remote EVPN GW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5DCA1-ED75-8795-C623-850787C4D1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Configure Remote EVPN GW on each site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A008E5-1A68-1757-4123-73F5B18AE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25461"/>
              </p:ext>
            </p:extLst>
          </p:nvPr>
        </p:nvGraphicFramePr>
        <p:xfrm>
          <a:off x="788314" y="2126501"/>
          <a:ext cx="91869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367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2246310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2347467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  <a:gridCol w="2816816">
                  <a:extLst>
                    <a:ext uri="{9D8B030D-6E8A-4147-A177-3AD203B41FA5}">
                      <a16:colId xmlns:a16="http://schemas.microsoft.com/office/drawing/2014/main" val="1530723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Loopback-A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Loopback-Z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Node-Z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dc1leaf5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10.1.2.4/4200001105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10.2.2.0/4200002001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6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dc1leaf6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10.1.2.5/4200001106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10.2.2.1/4200002002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dc2switch2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394820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A22D76E-F6E0-AC8C-C986-223EE4328FD8}"/>
              </a:ext>
            </a:extLst>
          </p:cNvPr>
          <p:cNvSpPr/>
          <p:nvPr/>
        </p:nvSpPr>
        <p:spPr>
          <a:xfrm>
            <a:off x="1714500" y="4327526"/>
            <a:ext cx="1662545" cy="5042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dc1leaf5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3A2482-5D73-09DE-E6D8-490418F84E2E}"/>
              </a:ext>
            </a:extLst>
          </p:cNvPr>
          <p:cNvSpPr/>
          <p:nvPr/>
        </p:nvSpPr>
        <p:spPr>
          <a:xfrm>
            <a:off x="1714499" y="5018631"/>
            <a:ext cx="1662545" cy="5042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dc1leaf6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594991-0A7C-1BAB-B1D1-428F94A91E7F}"/>
              </a:ext>
            </a:extLst>
          </p:cNvPr>
          <p:cNvSpPr/>
          <p:nvPr/>
        </p:nvSpPr>
        <p:spPr>
          <a:xfrm>
            <a:off x="7983684" y="4327526"/>
            <a:ext cx="1662545" cy="5042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dc2switch1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93A24D-A016-BA2D-661C-4BB6A507B0CB}"/>
              </a:ext>
            </a:extLst>
          </p:cNvPr>
          <p:cNvSpPr/>
          <p:nvPr/>
        </p:nvSpPr>
        <p:spPr>
          <a:xfrm>
            <a:off x="7983683" y="5018631"/>
            <a:ext cx="1662545" cy="5042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dc2switch2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B78017-590C-B228-4C4C-881353FD4A50}"/>
              </a:ext>
            </a:extLst>
          </p:cNvPr>
          <p:cNvSpPr/>
          <p:nvPr/>
        </p:nvSpPr>
        <p:spPr>
          <a:xfrm>
            <a:off x="4156364" y="4014529"/>
            <a:ext cx="3034145" cy="17145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IP/MPLS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2D8A10-40DA-D7F1-7B59-14CA7EF9C4C0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3377045" y="4579650"/>
            <a:ext cx="4606639" cy="0"/>
          </a:xfrm>
          <a:prstGeom prst="straightConnector1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3E0843-D4BB-DEF8-7B06-2B69C2957DFE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77044" y="5270755"/>
            <a:ext cx="4606639" cy="0"/>
          </a:xfrm>
          <a:prstGeom prst="straightConnector1">
            <a:avLst/>
          </a:prstGeom>
          <a:ln w="1905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FF0CA9E-9DB7-C2DA-47B9-73C550AC7B94}"/>
              </a:ext>
            </a:extLst>
          </p:cNvPr>
          <p:cNvSpPr txBox="1"/>
          <p:nvPr/>
        </p:nvSpPr>
        <p:spPr>
          <a:xfrm>
            <a:off x="4824188" y="4348158"/>
            <a:ext cx="16110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Remote EVPN Gateway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41A1A3-7042-776A-7191-8E861F46887A}"/>
              </a:ext>
            </a:extLst>
          </p:cNvPr>
          <p:cNvSpPr txBox="1"/>
          <p:nvPr/>
        </p:nvSpPr>
        <p:spPr>
          <a:xfrm>
            <a:off x="4824187" y="5315226"/>
            <a:ext cx="16110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1200" dirty="0"/>
              <a:t>Remote EVPN Gateway</a:t>
            </a:r>
          </a:p>
        </p:txBody>
      </p:sp>
    </p:spTree>
    <p:extLst>
      <p:ext uri="{BB962C8B-B14F-4D97-AF65-F5344CB8AC3E}">
        <p14:creationId xmlns:p14="http://schemas.microsoft.com/office/powerpoint/2010/main" val="80752028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sites, L3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5DCA1-ED75-8795-C623-850787C4D1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L3 connection through DCI, on each sites create routing zone with the same route target/VNI</a:t>
            </a:r>
          </a:p>
          <a:p>
            <a:r>
              <a:rPr lang="en-US" dirty="0"/>
              <a:t>On each sites, create virtual network and attach workload into the virtual network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1B5CCF-FAA9-39CB-4A0F-E7902052F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81783"/>
              </p:ext>
            </p:extLst>
          </p:nvPr>
        </p:nvGraphicFramePr>
        <p:xfrm>
          <a:off x="753919" y="2371656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027957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1763908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75272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Routing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 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91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RZ3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20010:1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0782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8CE11E-973B-CBC0-AE5C-8721B7315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59278"/>
              </p:ext>
            </p:extLst>
          </p:nvPr>
        </p:nvGraphicFramePr>
        <p:xfrm>
          <a:off x="753919" y="3250116"/>
          <a:ext cx="826539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961">
                  <a:extLst>
                    <a:ext uri="{9D8B030D-6E8A-4147-A177-3AD203B41FA5}">
                      <a16:colId xmlns:a16="http://schemas.microsoft.com/office/drawing/2014/main" val="1282038224"/>
                    </a:ext>
                  </a:extLst>
                </a:gridCol>
                <a:gridCol w="1325883">
                  <a:extLst>
                    <a:ext uri="{9D8B030D-6E8A-4147-A177-3AD203B41FA5}">
                      <a16:colId xmlns:a16="http://schemas.microsoft.com/office/drawing/2014/main" val="3631777628"/>
                    </a:ext>
                  </a:extLst>
                </a:gridCol>
                <a:gridCol w="2002732">
                  <a:extLst>
                    <a:ext uri="{9D8B030D-6E8A-4147-A177-3AD203B41FA5}">
                      <a16:colId xmlns:a16="http://schemas.microsoft.com/office/drawing/2014/main" val="3096315418"/>
                    </a:ext>
                  </a:extLst>
                </a:gridCol>
                <a:gridCol w="4153814">
                  <a:extLst>
                    <a:ext uri="{9D8B030D-6E8A-4147-A177-3AD203B41FA5}">
                      <a16:colId xmlns:a16="http://schemas.microsoft.com/office/drawing/2014/main" val="25336269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subnet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5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192.168.15.0/24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fc00:dead:beef:a015::/64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9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magenta2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192.168.23.0/24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fc00:dead:beef:a023::/64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5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62576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sites, L3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2C7315-72D3-E995-C859-F01B62F04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141849"/>
              </p:ext>
            </p:extLst>
          </p:nvPr>
        </p:nvGraphicFramePr>
        <p:xfrm>
          <a:off x="604011" y="2068891"/>
          <a:ext cx="95850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192.168.15.115/24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fc00:dead:beef:a015::1000:115/64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192.168.15.125/24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fc00:dead:beef:a015::1000:125/64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purple1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192.168.15.145/24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fc00:dead:beef:a015::1000:145/64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CEAB3C-8395-3428-4C51-E23311091C37}"/>
              </a:ext>
            </a:extLst>
          </p:cNvPr>
          <p:cNvSpPr txBox="1"/>
          <p:nvPr/>
        </p:nvSpPr>
        <p:spPr>
          <a:xfrm>
            <a:off x="604011" y="1528410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DC1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CAF243-9184-EB0B-7C75-9099E94E0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55056"/>
              </p:ext>
            </p:extLst>
          </p:nvPr>
        </p:nvGraphicFramePr>
        <p:xfrm>
          <a:off x="604011" y="4476118"/>
          <a:ext cx="95850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magenta2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192.168.23.154/24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fc00:dead:beef:a023::1000:154/64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vm4kvm6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magenta2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192.168.23.164/24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fc00:dead:beef:a023::1000:164/64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B48A107-C8C3-F262-07E6-DDC17EDA3BFD}"/>
              </a:ext>
            </a:extLst>
          </p:cNvPr>
          <p:cNvSpPr txBox="1"/>
          <p:nvPr/>
        </p:nvSpPr>
        <p:spPr>
          <a:xfrm>
            <a:off x="604011" y="3935637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DC2</a:t>
            </a:r>
          </a:p>
        </p:txBody>
      </p:sp>
    </p:spTree>
    <p:extLst>
      <p:ext uri="{BB962C8B-B14F-4D97-AF65-F5344CB8AC3E}">
        <p14:creationId xmlns:p14="http://schemas.microsoft.com/office/powerpoint/2010/main" val="233189142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C215-6A3A-AC5C-846A-DB4E74E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10, DCI between sites, L2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4A947-30CB-065F-C1C8-C10FA7FFD4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L3 connection through DCI, on each sites create virtual network with the same subnet and  route target/VNI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2C7315-72D3-E995-C859-F01B62F04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80132"/>
              </p:ext>
            </p:extLst>
          </p:nvPr>
        </p:nvGraphicFramePr>
        <p:xfrm>
          <a:off x="604011" y="3578599"/>
          <a:ext cx="958503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vm6kvm1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192.168.16.16/24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fc00:dead:beef:a016::1000:16/64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vm6kvm2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192.168.16.17/24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fc00:dead:beef:a016::1000:17/64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vm6kvm4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192.168.16.18/24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fc00:dead:beef:a016::1000:18/64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550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CEAB3C-8395-3428-4C51-E23311091C37}"/>
              </a:ext>
            </a:extLst>
          </p:cNvPr>
          <p:cNvSpPr txBox="1"/>
          <p:nvPr/>
        </p:nvSpPr>
        <p:spPr>
          <a:xfrm>
            <a:off x="604011" y="3270822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DC1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1CAF243-9184-EB0B-7C75-9099E94E0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8551"/>
              </p:ext>
            </p:extLst>
          </p:nvPr>
        </p:nvGraphicFramePr>
        <p:xfrm>
          <a:off x="604011" y="5369736"/>
          <a:ext cx="95850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373">
                  <a:extLst>
                    <a:ext uri="{9D8B030D-6E8A-4147-A177-3AD203B41FA5}">
                      <a16:colId xmlns:a16="http://schemas.microsoft.com/office/drawing/2014/main" val="52593216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4143201553"/>
                    </a:ext>
                  </a:extLst>
                </a:gridCol>
                <a:gridCol w="1182373">
                  <a:extLst>
                    <a:ext uri="{9D8B030D-6E8A-4147-A177-3AD203B41FA5}">
                      <a16:colId xmlns:a16="http://schemas.microsoft.com/office/drawing/2014/main" val="289921464"/>
                    </a:ext>
                  </a:extLst>
                </a:gridCol>
                <a:gridCol w="2143431">
                  <a:extLst>
                    <a:ext uri="{9D8B030D-6E8A-4147-A177-3AD203B41FA5}">
                      <a16:colId xmlns:a16="http://schemas.microsoft.com/office/drawing/2014/main" val="408780358"/>
                    </a:ext>
                  </a:extLst>
                </a:gridCol>
                <a:gridCol w="3894486">
                  <a:extLst>
                    <a:ext uri="{9D8B030D-6E8A-4147-A177-3AD203B41FA5}">
                      <a16:colId xmlns:a16="http://schemas.microsoft.com/office/drawing/2014/main" val="434356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hpv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3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192.168.16.110/24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fc00:dead:beef:a016::1000:110/64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21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vm5kvm6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kvm6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cyan2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192.168.16.111/24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fc00:dead:beef:a016::1000:111/64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7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B48A107-C8C3-F262-07E6-DDC17EDA3BFD}"/>
              </a:ext>
            </a:extLst>
          </p:cNvPr>
          <p:cNvSpPr txBox="1"/>
          <p:nvPr/>
        </p:nvSpPr>
        <p:spPr>
          <a:xfrm>
            <a:off x="604011" y="5061959"/>
            <a:ext cx="5161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sz="2000" dirty="0"/>
              <a:t>DC2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2E820D-0D79-2A14-8D0E-4DABC05A1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904862"/>
              </p:ext>
            </p:extLst>
          </p:nvPr>
        </p:nvGraphicFramePr>
        <p:xfrm>
          <a:off x="592138" y="2063708"/>
          <a:ext cx="99130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944">
                  <a:extLst>
                    <a:ext uri="{9D8B030D-6E8A-4147-A177-3AD203B41FA5}">
                      <a16:colId xmlns:a16="http://schemas.microsoft.com/office/drawing/2014/main" val="1282038224"/>
                    </a:ext>
                  </a:extLst>
                </a:gridCol>
                <a:gridCol w="893618">
                  <a:extLst>
                    <a:ext uri="{9D8B030D-6E8A-4147-A177-3AD203B41FA5}">
                      <a16:colId xmlns:a16="http://schemas.microsoft.com/office/drawing/2014/main" val="3631777628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3096315418"/>
                    </a:ext>
                  </a:extLst>
                </a:gridCol>
                <a:gridCol w="2867891">
                  <a:extLst>
                    <a:ext uri="{9D8B030D-6E8A-4147-A177-3AD203B41FA5}">
                      <a16:colId xmlns:a16="http://schemas.microsoft.com/office/drawing/2014/main" val="2533626939"/>
                    </a:ext>
                  </a:extLst>
                </a:gridCol>
                <a:gridCol w="902853">
                  <a:extLst>
                    <a:ext uri="{9D8B030D-6E8A-4147-A177-3AD203B41FA5}">
                      <a16:colId xmlns:a16="http://schemas.microsoft.com/office/drawing/2014/main" val="282317314"/>
                    </a:ext>
                  </a:extLst>
                </a:gridCol>
                <a:gridCol w="2484584">
                  <a:extLst>
                    <a:ext uri="{9D8B030D-6E8A-4147-A177-3AD203B41FA5}">
                      <a16:colId xmlns:a16="http://schemas.microsoft.com/office/drawing/2014/main" val="777823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Ipv4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Ipv6 subnet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Route 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5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192.168.16.0/24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fc00:dead:beef:a016::/64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20020:1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89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cyan2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192.168.16.0/24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fc00:dead:beef:a016::/64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20020:1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55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73629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7681-17DE-32DA-BC2F-FCB2A068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11, </a:t>
            </a:r>
            <a:r>
              <a:rPr lang="en-US" dirty="0" err="1"/>
              <a:t>Apstra</a:t>
            </a:r>
            <a:r>
              <a:rPr lang="en-US" dirty="0"/>
              <a:t>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44D06-25CE-9E27-88DC-22E5F7EF6E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Configure </a:t>
            </a:r>
            <a:r>
              <a:rPr lang="en-US" dirty="0" err="1"/>
              <a:t>Apstra</a:t>
            </a:r>
            <a:r>
              <a:rPr lang="en-US" dirty="0"/>
              <a:t> flow server</a:t>
            </a:r>
          </a:p>
          <a:p>
            <a:r>
              <a:rPr lang="en-US" dirty="0"/>
              <a:t>Configure flow collector on devices using </a:t>
            </a:r>
            <a:r>
              <a:rPr lang="en-US"/>
              <a:t>configlet</a:t>
            </a:r>
          </a:p>
        </p:txBody>
      </p:sp>
    </p:spTree>
    <p:extLst>
      <p:ext uri="{BB962C8B-B14F-4D97-AF65-F5344CB8AC3E}">
        <p14:creationId xmlns:p14="http://schemas.microsoft.com/office/powerpoint/2010/main" val="157564690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C49B-0852-FC4C-7553-DF2A0AE78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12, Juniper </a:t>
            </a:r>
            <a:r>
              <a:rPr lang="en-US" dirty="0" err="1"/>
              <a:t>Apstra</a:t>
            </a:r>
            <a:r>
              <a:rPr lang="en-US" dirty="0"/>
              <a:t> Cloud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76374-0C7F-48DB-CC06-59A17EA7AD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Connecting Juniper </a:t>
            </a:r>
            <a:r>
              <a:rPr lang="en-US" dirty="0" err="1"/>
              <a:t>Apstra</a:t>
            </a:r>
            <a:r>
              <a:rPr lang="en-US" dirty="0"/>
              <a:t> to Juniper MIST cloud </a:t>
            </a:r>
          </a:p>
        </p:txBody>
      </p:sp>
    </p:spTree>
    <p:extLst>
      <p:ext uri="{BB962C8B-B14F-4D97-AF65-F5344CB8AC3E}">
        <p14:creationId xmlns:p14="http://schemas.microsoft.com/office/powerpoint/2010/main" val="277289093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3721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A911BE-F920-5445-9121-158C6308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Juniper </a:t>
            </a:r>
            <a:r>
              <a:rPr lang="en-US" dirty="0" err="1"/>
              <a:t>Apstra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FFEE7-08D5-1811-BBD3-2511FF43B4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546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7CA07-FCE3-543C-9873-B21B608D8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</p:spTree>
    <p:extLst>
      <p:ext uri="{BB962C8B-B14F-4D97-AF65-F5344CB8AC3E}">
        <p14:creationId xmlns:p14="http://schemas.microsoft.com/office/powerpoint/2010/main" val="387059809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7B9B-77CC-FBCD-15B4-705FDB63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5E98721-1429-3597-8FEE-526938360A1E}"/>
              </a:ext>
            </a:extLst>
          </p:cNvPr>
          <p:cNvSpPr/>
          <p:nvPr/>
        </p:nvSpPr>
        <p:spPr>
          <a:xfrm>
            <a:off x="4678438" y="1798252"/>
            <a:ext cx="3090042" cy="1844308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39E047AE-C326-F517-3EA1-206BC50955C5}"/>
              </a:ext>
            </a:extLst>
          </p:cNvPr>
          <p:cNvSpPr/>
          <p:nvPr/>
        </p:nvSpPr>
        <p:spPr>
          <a:xfrm>
            <a:off x="7247439" y="3437312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DC3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6AAAAE2-DAB8-AAAD-0734-E8D28B4B4E80}"/>
              </a:ext>
            </a:extLst>
          </p:cNvPr>
          <p:cNvSpPr/>
          <p:nvPr/>
        </p:nvSpPr>
        <p:spPr>
          <a:xfrm>
            <a:off x="3406142" y="3466178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DC2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A8E657E8-CADA-9ECF-A0D7-5958CC7A0AEF}"/>
              </a:ext>
            </a:extLst>
          </p:cNvPr>
          <p:cNvSpPr/>
          <p:nvPr/>
        </p:nvSpPr>
        <p:spPr>
          <a:xfrm>
            <a:off x="2712225" y="2376144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692A0B1-E493-D09D-9D08-A1D22A61DC9B}"/>
              </a:ext>
            </a:extLst>
          </p:cNvPr>
          <p:cNvSpPr/>
          <p:nvPr/>
        </p:nvSpPr>
        <p:spPr>
          <a:xfrm>
            <a:off x="5782413" y="2328477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F5BAC63-1458-E687-05AA-A25B9C791BB0}"/>
              </a:ext>
            </a:extLst>
          </p:cNvPr>
          <p:cNvSpPr/>
          <p:nvPr/>
        </p:nvSpPr>
        <p:spPr>
          <a:xfrm>
            <a:off x="7332919" y="2328476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pe4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B005A99-11ED-CAFC-A692-E0E9F9355180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 flipV="1">
            <a:off x="6666996" y="2653982"/>
            <a:ext cx="665923" cy="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0E8AB663-6F54-ECC9-B349-1221CBAE2681}"/>
              </a:ext>
            </a:extLst>
          </p:cNvPr>
          <p:cNvSpPr/>
          <p:nvPr/>
        </p:nvSpPr>
        <p:spPr>
          <a:xfrm>
            <a:off x="8015801" y="1150839"/>
            <a:ext cx="1019798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Apstra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598C57-8962-A7AA-FF60-EF34D7A81FED}"/>
              </a:ext>
            </a:extLst>
          </p:cNvPr>
          <p:cNvSpPr/>
          <p:nvPr/>
        </p:nvSpPr>
        <p:spPr>
          <a:xfrm>
            <a:off x="8676959" y="2497313"/>
            <a:ext cx="1755228" cy="30221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0491DA5-4273-0F86-1441-E1A68583BA7E}"/>
              </a:ext>
            </a:extLst>
          </p:cNvPr>
          <p:cNvCxnSpPr>
            <a:cxnSpLocks/>
            <a:stCxn id="107" idx="2"/>
            <a:endCxn id="113" idx="6"/>
          </p:cNvCxnSpPr>
          <p:nvPr/>
        </p:nvCxnSpPr>
        <p:spPr>
          <a:xfrm flipH="1">
            <a:off x="5113999" y="2653983"/>
            <a:ext cx="668414" cy="203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9EA0313-A0E7-3524-8E77-B2AE7BE56FE9}"/>
              </a:ext>
            </a:extLst>
          </p:cNvPr>
          <p:cNvSpPr/>
          <p:nvPr/>
        </p:nvSpPr>
        <p:spPr>
          <a:xfrm>
            <a:off x="4229416" y="2330510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pe1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4B5B94C-0857-6DB5-FEDA-80B3ACBF4F90}"/>
              </a:ext>
            </a:extLst>
          </p:cNvPr>
          <p:cNvSpPr/>
          <p:nvPr/>
        </p:nvSpPr>
        <p:spPr>
          <a:xfrm>
            <a:off x="6467956" y="3418510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pe3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0B5BD7A-1C0D-5601-56C2-691B63F4AD53}"/>
              </a:ext>
            </a:extLst>
          </p:cNvPr>
          <p:cNvCxnSpPr>
            <a:cxnSpLocks/>
            <a:stCxn id="114" idx="0"/>
            <a:endCxn id="107" idx="5"/>
          </p:cNvCxnSpPr>
          <p:nvPr/>
        </p:nvCxnSpPr>
        <p:spPr>
          <a:xfrm flipH="1" flipV="1">
            <a:off x="6537452" y="2884150"/>
            <a:ext cx="372796" cy="5343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5A19B64A-151D-EF62-DE07-6D332F52839A}"/>
              </a:ext>
            </a:extLst>
          </p:cNvPr>
          <p:cNvSpPr/>
          <p:nvPr/>
        </p:nvSpPr>
        <p:spPr>
          <a:xfrm>
            <a:off x="5344864" y="5297422"/>
            <a:ext cx="1654784" cy="994743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050118A-19DF-1387-B720-03316AB30FD4}"/>
              </a:ext>
            </a:extLst>
          </p:cNvPr>
          <p:cNvSpPr/>
          <p:nvPr/>
        </p:nvSpPr>
        <p:spPr>
          <a:xfrm>
            <a:off x="4980096" y="3418510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pe2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AF53BBE-0A06-D523-74F1-18E4A772A734}"/>
              </a:ext>
            </a:extLst>
          </p:cNvPr>
          <p:cNvCxnSpPr>
            <a:cxnSpLocks/>
            <a:stCxn id="117" idx="0"/>
            <a:endCxn id="107" idx="3"/>
          </p:cNvCxnSpPr>
          <p:nvPr/>
        </p:nvCxnSpPr>
        <p:spPr>
          <a:xfrm flipV="1">
            <a:off x="5422388" y="2884150"/>
            <a:ext cx="489569" cy="53436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F35FDF2-A8B0-AD2B-B067-1C11076D8327}"/>
              </a:ext>
            </a:extLst>
          </p:cNvPr>
          <p:cNvCxnSpPr>
            <a:cxnSpLocks/>
            <a:stCxn id="108" idx="6"/>
            <a:endCxn id="111" idx="1"/>
          </p:cNvCxnSpPr>
          <p:nvPr/>
        </p:nvCxnSpPr>
        <p:spPr>
          <a:xfrm flipV="1">
            <a:off x="8217502" y="2648419"/>
            <a:ext cx="459457" cy="556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577A4EE8-7731-0A35-91FB-7BFF948F0992}"/>
              </a:ext>
            </a:extLst>
          </p:cNvPr>
          <p:cNvCxnSpPr>
            <a:cxnSpLocks/>
            <a:stCxn id="110" idx="2"/>
            <a:endCxn id="111" idx="0"/>
          </p:cNvCxnSpPr>
          <p:nvPr/>
        </p:nvCxnSpPr>
        <p:spPr>
          <a:xfrm rot="16200000" flipH="1">
            <a:off x="8680659" y="1623399"/>
            <a:ext cx="718954" cy="1028873"/>
          </a:xfrm>
          <a:prstGeom prst="bentConnector3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11F116EC-FBB8-1DE6-2890-3A3294E0ED98}"/>
              </a:ext>
            </a:extLst>
          </p:cNvPr>
          <p:cNvSpPr/>
          <p:nvPr/>
        </p:nvSpPr>
        <p:spPr>
          <a:xfrm>
            <a:off x="9273842" y="1144801"/>
            <a:ext cx="1037952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ZTP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902942E8-7F0A-402B-B67D-35282AA1A6FF}"/>
              </a:ext>
            </a:extLst>
          </p:cNvPr>
          <p:cNvCxnSpPr>
            <a:cxnSpLocks/>
            <a:stCxn id="121" idx="2"/>
            <a:endCxn id="111" idx="0"/>
          </p:cNvCxnSpPr>
          <p:nvPr/>
        </p:nvCxnSpPr>
        <p:spPr>
          <a:xfrm rot="5400000">
            <a:off x="9311200" y="2015695"/>
            <a:ext cx="724992" cy="23824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486A0E3-07F4-84DE-9F76-2588B7A2E2FE}"/>
              </a:ext>
            </a:extLst>
          </p:cNvPr>
          <p:cNvCxnSpPr>
            <a:cxnSpLocks/>
            <a:stCxn id="106" idx="1"/>
            <a:endCxn id="127" idx="0"/>
          </p:cNvCxnSpPr>
          <p:nvPr/>
        </p:nvCxnSpPr>
        <p:spPr>
          <a:xfrm rot="10800000" flipV="1">
            <a:off x="1172127" y="2653980"/>
            <a:ext cx="1540099" cy="812197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CEE780B7-A595-927C-D7C0-FEC0289ACFB4}"/>
              </a:ext>
            </a:extLst>
          </p:cNvPr>
          <p:cNvCxnSpPr>
            <a:cxnSpLocks/>
            <a:stCxn id="105" idx="1"/>
            <a:endCxn id="128" idx="2"/>
          </p:cNvCxnSpPr>
          <p:nvPr/>
        </p:nvCxnSpPr>
        <p:spPr>
          <a:xfrm rot="10800000" flipV="1">
            <a:off x="2837104" y="3744014"/>
            <a:ext cx="569039" cy="905177"/>
          </a:xfrm>
          <a:prstGeom prst="bentConnector3">
            <a:avLst>
              <a:gd name="adj1" fmla="val 110956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8CAC0B8C-C8D6-2B59-8307-600C5890135F}"/>
              </a:ext>
            </a:extLst>
          </p:cNvPr>
          <p:cNvCxnSpPr>
            <a:cxnSpLocks/>
            <a:stCxn id="104" idx="3"/>
            <a:endCxn id="129" idx="0"/>
          </p:cNvCxnSpPr>
          <p:nvPr/>
        </p:nvCxnSpPr>
        <p:spPr>
          <a:xfrm>
            <a:off x="8902223" y="3715149"/>
            <a:ext cx="280288" cy="765679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2196007-0E24-40A3-0D5F-2BD08B1AEB54}"/>
              </a:ext>
            </a:extLst>
          </p:cNvPr>
          <p:cNvSpPr txBox="1"/>
          <p:nvPr/>
        </p:nvSpPr>
        <p:spPr>
          <a:xfrm>
            <a:off x="5620663" y="187855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Backbone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A0D4A08-BF7A-A257-F79F-C77E214EC6A0}"/>
              </a:ext>
            </a:extLst>
          </p:cNvPr>
          <p:cNvSpPr/>
          <p:nvPr/>
        </p:nvSpPr>
        <p:spPr>
          <a:xfrm>
            <a:off x="729834" y="3466178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ext1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B1E655C-5D63-0E2B-8AC2-2026D84C6665}"/>
              </a:ext>
            </a:extLst>
          </p:cNvPr>
          <p:cNvSpPr/>
          <p:nvPr/>
        </p:nvSpPr>
        <p:spPr>
          <a:xfrm>
            <a:off x="2837103" y="4323686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ext2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354CA4E-5BE2-BBB3-1319-6A17919A8355}"/>
              </a:ext>
            </a:extLst>
          </p:cNvPr>
          <p:cNvSpPr/>
          <p:nvPr/>
        </p:nvSpPr>
        <p:spPr>
          <a:xfrm>
            <a:off x="8740219" y="4480828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ext3</a:t>
            </a:r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96082559-3378-239D-EA29-1046AA1CADA1}"/>
              </a:ext>
            </a:extLst>
          </p:cNvPr>
          <p:cNvCxnSpPr>
            <a:cxnSpLocks/>
            <a:stCxn id="116" idx="6"/>
            <a:endCxn id="129" idx="4"/>
          </p:cNvCxnSpPr>
          <p:nvPr/>
        </p:nvCxnSpPr>
        <p:spPr>
          <a:xfrm flipV="1">
            <a:off x="6999648" y="5131839"/>
            <a:ext cx="2182863" cy="662955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BF399B3A-4C60-480E-AA03-C5A67A1DE3D9}"/>
              </a:ext>
            </a:extLst>
          </p:cNvPr>
          <p:cNvCxnSpPr>
            <a:cxnSpLocks/>
            <a:stCxn id="116" idx="1"/>
            <a:endCxn id="128" idx="4"/>
          </p:cNvCxnSpPr>
          <p:nvPr/>
        </p:nvCxnSpPr>
        <p:spPr>
          <a:xfrm rot="16200000" flipV="1">
            <a:off x="4199098" y="4054994"/>
            <a:ext cx="468402" cy="2307807"/>
          </a:xfrm>
          <a:prstGeom prst="bentConnector3">
            <a:avLst>
              <a:gd name="adj1" fmla="val 14505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E83102A0-DF78-6613-0488-E79CE1DDFB2F}"/>
              </a:ext>
            </a:extLst>
          </p:cNvPr>
          <p:cNvCxnSpPr>
            <a:cxnSpLocks/>
            <a:stCxn id="116" idx="3"/>
            <a:endCxn id="127" idx="4"/>
          </p:cNvCxnSpPr>
          <p:nvPr/>
        </p:nvCxnSpPr>
        <p:spPr>
          <a:xfrm rot="5400000" flipH="1">
            <a:off x="2365014" y="2924301"/>
            <a:ext cx="2029299" cy="4415076"/>
          </a:xfrm>
          <a:prstGeom prst="bentConnector3">
            <a:avLst>
              <a:gd name="adj1" fmla="val -18444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0968FF9F-D173-A673-E185-4785DCA43898}"/>
              </a:ext>
            </a:extLst>
          </p:cNvPr>
          <p:cNvSpPr/>
          <p:nvPr/>
        </p:nvSpPr>
        <p:spPr>
          <a:xfrm>
            <a:off x="10550037" y="1155463"/>
            <a:ext cx="1037952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</a:t>
            </a:r>
          </a:p>
        </p:txBody>
      </p: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89D77220-0771-1412-F0B2-97DA62D024DF}"/>
              </a:ext>
            </a:extLst>
          </p:cNvPr>
          <p:cNvCxnSpPr>
            <a:cxnSpLocks/>
            <a:stCxn id="136" idx="2"/>
            <a:endCxn id="111" idx="0"/>
          </p:cNvCxnSpPr>
          <p:nvPr/>
        </p:nvCxnSpPr>
        <p:spPr>
          <a:xfrm rot="5400000">
            <a:off x="9954628" y="1382928"/>
            <a:ext cx="714330" cy="151444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412AB746-A6C8-ABCD-400E-ACC75B75ED36}"/>
              </a:ext>
            </a:extLst>
          </p:cNvPr>
          <p:cNvSpPr/>
          <p:nvPr/>
        </p:nvSpPr>
        <p:spPr>
          <a:xfrm>
            <a:off x="1728124" y="3466178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6D40FE7-5344-E39E-D83E-8477EE8A6975}"/>
              </a:ext>
            </a:extLst>
          </p:cNvPr>
          <p:cNvCxnSpPr>
            <a:cxnSpLocks/>
            <a:stCxn id="106" idx="2"/>
            <a:endCxn id="3" idx="0"/>
          </p:cNvCxnSpPr>
          <p:nvPr/>
        </p:nvCxnSpPr>
        <p:spPr>
          <a:xfrm rot="5400000">
            <a:off x="2587837" y="2514398"/>
            <a:ext cx="534360" cy="136920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466C8886-9148-5996-2C81-513D5B1F8D37}"/>
              </a:ext>
            </a:extLst>
          </p:cNvPr>
          <p:cNvCxnSpPr>
            <a:cxnSpLocks/>
            <a:stCxn id="3" idx="4"/>
            <a:endCxn id="116" idx="2"/>
          </p:cNvCxnSpPr>
          <p:nvPr/>
        </p:nvCxnSpPr>
        <p:spPr>
          <a:xfrm rot="16200000" flipH="1">
            <a:off x="2918838" y="3368767"/>
            <a:ext cx="1677605" cy="3174448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EBC32E1-AF28-DA7D-C40E-39AFC9D28D9A}"/>
              </a:ext>
            </a:extLst>
          </p:cNvPr>
          <p:cNvSpPr/>
          <p:nvPr/>
        </p:nvSpPr>
        <p:spPr>
          <a:xfrm>
            <a:off x="3793855" y="4323686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fw2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4297B78-400C-C028-34C9-2C8828327F1B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rot="16200000" flipH="1">
            <a:off x="4083923" y="4171462"/>
            <a:ext cx="301834" cy="261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3A88AB4-AA8A-6701-FF76-BE527243D4B4}"/>
              </a:ext>
            </a:extLst>
          </p:cNvPr>
          <p:cNvCxnSpPr>
            <a:cxnSpLocks/>
            <a:stCxn id="17" idx="4"/>
            <a:endCxn id="116" idx="0"/>
          </p:cNvCxnSpPr>
          <p:nvPr/>
        </p:nvCxnSpPr>
        <p:spPr>
          <a:xfrm rot="16200000" flipH="1">
            <a:off x="5042839" y="4168004"/>
            <a:ext cx="322725" cy="193610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9576469-839C-7A17-A953-1BF58E6A820F}"/>
              </a:ext>
            </a:extLst>
          </p:cNvPr>
          <p:cNvSpPr/>
          <p:nvPr/>
        </p:nvSpPr>
        <p:spPr>
          <a:xfrm>
            <a:off x="7270944" y="4498290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fw3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F8A7E05C-5A33-0336-7247-C592E2B06D66}"/>
              </a:ext>
            </a:extLst>
          </p:cNvPr>
          <p:cNvCxnSpPr>
            <a:cxnSpLocks/>
            <a:stCxn id="104" idx="2"/>
            <a:endCxn id="24" idx="0"/>
          </p:cNvCxnSpPr>
          <p:nvPr/>
        </p:nvCxnSpPr>
        <p:spPr>
          <a:xfrm rot="5400000">
            <a:off x="7641382" y="4064841"/>
            <a:ext cx="505304" cy="36159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C6A19EA-6316-FC15-B35C-217450038BE3}"/>
              </a:ext>
            </a:extLst>
          </p:cNvPr>
          <p:cNvCxnSpPr>
            <a:cxnSpLocks/>
            <a:stCxn id="24" idx="4"/>
            <a:endCxn id="116" idx="7"/>
          </p:cNvCxnSpPr>
          <p:nvPr/>
        </p:nvCxnSpPr>
        <p:spPr>
          <a:xfrm rot="5400000">
            <a:off x="7088374" y="4818237"/>
            <a:ext cx="293798" cy="95592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6945244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7B9B-77CC-FBCD-15B4-705FDB63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5E98721-1429-3597-8FEE-526938360A1E}"/>
              </a:ext>
            </a:extLst>
          </p:cNvPr>
          <p:cNvSpPr/>
          <p:nvPr/>
        </p:nvSpPr>
        <p:spPr>
          <a:xfrm>
            <a:off x="4068109" y="2317909"/>
            <a:ext cx="3090042" cy="1844308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16AAAAE2-DAB8-AAAD-0734-E8D28B4B4E80}"/>
              </a:ext>
            </a:extLst>
          </p:cNvPr>
          <p:cNvSpPr/>
          <p:nvPr/>
        </p:nvSpPr>
        <p:spPr>
          <a:xfrm>
            <a:off x="7469580" y="2895801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DC2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A8E657E8-CADA-9ECF-A0D7-5958CC7A0AEF}"/>
              </a:ext>
            </a:extLst>
          </p:cNvPr>
          <p:cNvSpPr/>
          <p:nvPr/>
        </p:nvSpPr>
        <p:spPr>
          <a:xfrm>
            <a:off x="2101896" y="2895801"/>
            <a:ext cx="1654784" cy="555674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7692A0B1-E493-D09D-9D08-A1D22A61DC9B}"/>
              </a:ext>
            </a:extLst>
          </p:cNvPr>
          <p:cNvSpPr/>
          <p:nvPr/>
        </p:nvSpPr>
        <p:spPr>
          <a:xfrm>
            <a:off x="5172084" y="2848134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F5BAC63-1458-E687-05AA-A25B9C791BB0}"/>
              </a:ext>
            </a:extLst>
          </p:cNvPr>
          <p:cNvSpPr/>
          <p:nvPr/>
        </p:nvSpPr>
        <p:spPr>
          <a:xfrm>
            <a:off x="6722590" y="2848133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pe3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B005A99-11ED-CAFC-A692-E0E9F9355180}"/>
              </a:ext>
            </a:extLst>
          </p:cNvPr>
          <p:cNvCxnSpPr>
            <a:cxnSpLocks/>
            <a:stCxn id="107" idx="6"/>
            <a:endCxn id="108" idx="2"/>
          </p:cNvCxnSpPr>
          <p:nvPr/>
        </p:nvCxnSpPr>
        <p:spPr>
          <a:xfrm flipV="1">
            <a:off x="6056667" y="3173639"/>
            <a:ext cx="665923" cy="1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0E8AB663-6F54-ECC9-B349-1221CBAE2681}"/>
              </a:ext>
            </a:extLst>
          </p:cNvPr>
          <p:cNvSpPr/>
          <p:nvPr/>
        </p:nvSpPr>
        <p:spPr>
          <a:xfrm>
            <a:off x="8414815" y="310306"/>
            <a:ext cx="1019798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Apstra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0598C57-8962-A7AA-FF60-EF34D7A81FED}"/>
              </a:ext>
            </a:extLst>
          </p:cNvPr>
          <p:cNvSpPr/>
          <p:nvPr/>
        </p:nvSpPr>
        <p:spPr>
          <a:xfrm>
            <a:off x="9160431" y="1451654"/>
            <a:ext cx="1755228" cy="302211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management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0491DA5-4273-0F86-1441-E1A68583BA7E}"/>
              </a:ext>
            </a:extLst>
          </p:cNvPr>
          <p:cNvCxnSpPr>
            <a:cxnSpLocks/>
            <a:stCxn id="107" idx="2"/>
            <a:endCxn id="113" idx="6"/>
          </p:cNvCxnSpPr>
          <p:nvPr/>
        </p:nvCxnSpPr>
        <p:spPr>
          <a:xfrm flipH="1">
            <a:off x="4503670" y="3173640"/>
            <a:ext cx="668414" cy="203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49EA0313-A0E7-3524-8E77-B2AE7BE56FE9}"/>
              </a:ext>
            </a:extLst>
          </p:cNvPr>
          <p:cNvSpPr/>
          <p:nvPr/>
        </p:nvSpPr>
        <p:spPr>
          <a:xfrm>
            <a:off x="3619087" y="2850167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A19B64A-151D-EF62-DE07-6D332F52839A}"/>
              </a:ext>
            </a:extLst>
          </p:cNvPr>
          <p:cNvSpPr/>
          <p:nvPr/>
        </p:nvSpPr>
        <p:spPr>
          <a:xfrm>
            <a:off x="4785738" y="5591008"/>
            <a:ext cx="1654784" cy="994743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050118A-19DF-1387-B720-03316AB30FD4}"/>
              </a:ext>
            </a:extLst>
          </p:cNvPr>
          <p:cNvSpPr/>
          <p:nvPr/>
        </p:nvSpPr>
        <p:spPr>
          <a:xfrm>
            <a:off x="5172904" y="1418336"/>
            <a:ext cx="884583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pe2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AF53BBE-0A06-D523-74F1-18E4A772A734}"/>
              </a:ext>
            </a:extLst>
          </p:cNvPr>
          <p:cNvCxnSpPr>
            <a:cxnSpLocks/>
            <a:stCxn id="117" idx="4"/>
            <a:endCxn id="107" idx="0"/>
          </p:cNvCxnSpPr>
          <p:nvPr/>
        </p:nvCxnSpPr>
        <p:spPr>
          <a:xfrm flipH="1">
            <a:off x="5614376" y="2069347"/>
            <a:ext cx="820" cy="778787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577A4EE8-7731-0A35-91FB-7BFF948F0992}"/>
              </a:ext>
            </a:extLst>
          </p:cNvPr>
          <p:cNvCxnSpPr>
            <a:cxnSpLocks/>
            <a:stCxn id="110" idx="2"/>
            <a:endCxn id="111" idx="0"/>
          </p:cNvCxnSpPr>
          <p:nvPr/>
        </p:nvCxnSpPr>
        <p:spPr>
          <a:xfrm rot="16200000" flipH="1">
            <a:off x="9224465" y="638074"/>
            <a:ext cx="513828" cy="1113331"/>
          </a:xfrm>
          <a:prstGeom prst="bentConnector3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11F116EC-FBB8-1DE6-2890-3A3294E0ED98}"/>
              </a:ext>
            </a:extLst>
          </p:cNvPr>
          <p:cNvSpPr/>
          <p:nvPr/>
        </p:nvSpPr>
        <p:spPr>
          <a:xfrm>
            <a:off x="9672856" y="304268"/>
            <a:ext cx="1037952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ZTP</a:t>
            </a:r>
          </a:p>
        </p:txBody>
      </p: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902942E8-7F0A-402B-B67D-35282AA1A6FF}"/>
              </a:ext>
            </a:extLst>
          </p:cNvPr>
          <p:cNvCxnSpPr>
            <a:cxnSpLocks/>
            <a:stCxn id="121" idx="2"/>
            <a:endCxn id="111" idx="0"/>
          </p:cNvCxnSpPr>
          <p:nvPr/>
        </p:nvCxnSpPr>
        <p:spPr>
          <a:xfrm rot="5400000">
            <a:off x="9855006" y="1114828"/>
            <a:ext cx="519866" cy="15378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486A0E3-07F4-84DE-9F76-2588B7A2E2FE}"/>
              </a:ext>
            </a:extLst>
          </p:cNvPr>
          <p:cNvCxnSpPr>
            <a:cxnSpLocks/>
            <a:stCxn id="106" idx="1"/>
            <a:endCxn id="127" idx="0"/>
          </p:cNvCxnSpPr>
          <p:nvPr/>
        </p:nvCxnSpPr>
        <p:spPr>
          <a:xfrm rot="10800000" flipV="1">
            <a:off x="1898200" y="3173638"/>
            <a:ext cx="203697" cy="1272202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CEE780B7-A595-927C-D7C0-FEC0289ACFB4}"/>
              </a:ext>
            </a:extLst>
          </p:cNvPr>
          <p:cNvCxnSpPr>
            <a:cxnSpLocks/>
            <a:stCxn id="105" idx="3"/>
            <a:endCxn id="128" idx="0"/>
          </p:cNvCxnSpPr>
          <p:nvPr/>
        </p:nvCxnSpPr>
        <p:spPr>
          <a:xfrm>
            <a:off x="9124364" y="3173638"/>
            <a:ext cx="200427" cy="1272202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2196007-0E24-40A3-0D5F-2BD08B1AEB54}"/>
              </a:ext>
            </a:extLst>
          </p:cNvPr>
          <p:cNvSpPr txBox="1"/>
          <p:nvPr/>
        </p:nvSpPr>
        <p:spPr>
          <a:xfrm>
            <a:off x="4994231" y="35821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Backbone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A0D4A08-BF7A-A257-F79F-C77E214EC6A0}"/>
              </a:ext>
            </a:extLst>
          </p:cNvPr>
          <p:cNvSpPr/>
          <p:nvPr/>
        </p:nvSpPr>
        <p:spPr>
          <a:xfrm>
            <a:off x="1455907" y="4445840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ext1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B1E655C-5D63-0E2B-8AC2-2026D84C6665}"/>
              </a:ext>
            </a:extLst>
          </p:cNvPr>
          <p:cNvSpPr/>
          <p:nvPr/>
        </p:nvSpPr>
        <p:spPr>
          <a:xfrm>
            <a:off x="8882499" y="4445840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ext2</a:t>
            </a:r>
          </a:p>
        </p:txBody>
      </p: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BF399B3A-4C60-480E-AA03-C5A67A1DE3D9}"/>
              </a:ext>
            </a:extLst>
          </p:cNvPr>
          <p:cNvCxnSpPr>
            <a:cxnSpLocks/>
            <a:stCxn id="116" idx="6"/>
            <a:endCxn id="128" idx="4"/>
          </p:cNvCxnSpPr>
          <p:nvPr/>
        </p:nvCxnSpPr>
        <p:spPr>
          <a:xfrm flipV="1">
            <a:off x="6440522" y="5096851"/>
            <a:ext cx="2884269" cy="991529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E83102A0-DF78-6613-0488-E79CE1DDFB2F}"/>
              </a:ext>
            </a:extLst>
          </p:cNvPr>
          <p:cNvCxnSpPr>
            <a:cxnSpLocks/>
            <a:stCxn id="116" idx="2"/>
            <a:endCxn id="127" idx="4"/>
          </p:cNvCxnSpPr>
          <p:nvPr/>
        </p:nvCxnSpPr>
        <p:spPr>
          <a:xfrm rot="10800000">
            <a:off x="1898200" y="5096852"/>
            <a:ext cx="2887539" cy="991529"/>
          </a:xfrm>
          <a:prstGeom prst="bent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0968FF9F-D173-A673-E185-4785DCA43898}"/>
              </a:ext>
            </a:extLst>
          </p:cNvPr>
          <p:cNvSpPr/>
          <p:nvPr/>
        </p:nvSpPr>
        <p:spPr>
          <a:xfrm>
            <a:off x="10949051" y="314930"/>
            <a:ext cx="1037952" cy="627520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</a:t>
            </a:r>
          </a:p>
        </p:txBody>
      </p: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89D77220-0771-1412-F0B2-97DA62D024DF}"/>
              </a:ext>
            </a:extLst>
          </p:cNvPr>
          <p:cNvCxnSpPr>
            <a:cxnSpLocks/>
            <a:stCxn id="136" idx="2"/>
            <a:endCxn id="111" idx="0"/>
          </p:cNvCxnSpPr>
          <p:nvPr/>
        </p:nvCxnSpPr>
        <p:spPr>
          <a:xfrm rot="5400000">
            <a:off x="10498434" y="482061"/>
            <a:ext cx="509204" cy="142998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0A28EFE-CEF9-CAE0-7B5C-ACE0E19C7F7F}"/>
              </a:ext>
            </a:extLst>
          </p:cNvPr>
          <p:cNvCxnSpPr>
            <a:cxnSpLocks/>
            <a:stCxn id="111" idx="1"/>
            <a:endCxn id="117" idx="0"/>
          </p:cNvCxnSpPr>
          <p:nvPr/>
        </p:nvCxnSpPr>
        <p:spPr>
          <a:xfrm rot="10800000">
            <a:off x="5615197" y="1418336"/>
            <a:ext cx="3545235" cy="184424"/>
          </a:xfrm>
          <a:prstGeom prst="bentConnector4">
            <a:avLst>
              <a:gd name="adj1" fmla="val 43762"/>
              <a:gd name="adj2" fmla="val 223953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6F7722C-D51B-2DF5-9180-D330B5988AD6}"/>
              </a:ext>
            </a:extLst>
          </p:cNvPr>
          <p:cNvSpPr/>
          <p:nvPr/>
        </p:nvSpPr>
        <p:spPr>
          <a:xfrm>
            <a:off x="2678531" y="4445839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fw1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69E09CA5-8E95-6988-14DF-398691702A96}"/>
              </a:ext>
            </a:extLst>
          </p:cNvPr>
          <p:cNvCxnSpPr>
            <a:cxnSpLocks/>
            <a:stCxn id="106" idx="2"/>
            <a:endCxn id="38" idx="0"/>
          </p:cNvCxnSpPr>
          <p:nvPr/>
        </p:nvCxnSpPr>
        <p:spPr>
          <a:xfrm rot="16200000" flipH="1">
            <a:off x="2527873" y="3852889"/>
            <a:ext cx="994364" cy="19153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5320C74F-FADA-05EA-4226-CE39F89E5660}"/>
              </a:ext>
            </a:extLst>
          </p:cNvPr>
          <p:cNvCxnSpPr>
            <a:cxnSpLocks/>
            <a:stCxn id="38" idx="4"/>
            <a:endCxn id="116" idx="1"/>
          </p:cNvCxnSpPr>
          <p:nvPr/>
        </p:nvCxnSpPr>
        <p:spPr>
          <a:xfrm rot="16200000" flipH="1">
            <a:off x="3754532" y="4463140"/>
            <a:ext cx="639835" cy="190725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20663CC-FD4E-A312-99D6-B35403CEDE9B}"/>
              </a:ext>
            </a:extLst>
          </p:cNvPr>
          <p:cNvSpPr/>
          <p:nvPr/>
        </p:nvSpPr>
        <p:spPr>
          <a:xfrm>
            <a:off x="7663146" y="4445839"/>
            <a:ext cx="884583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fw2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CBE5CD32-BFCB-1F71-987D-711E18DA48FD}"/>
              </a:ext>
            </a:extLst>
          </p:cNvPr>
          <p:cNvCxnSpPr>
            <a:cxnSpLocks/>
            <a:stCxn id="105" idx="2"/>
            <a:endCxn id="45" idx="0"/>
          </p:cNvCxnSpPr>
          <p:nvPr/>
        </p:nvCxnSpPr>
        <p:spPr>
          <a:xfrm rot="5400000">
            <a:off x="7704023" y="3852890"/>
            <a:ext cx="994364" cy="19153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6B68F41-117D-5417-07FA-7483677FE663}"/>
              </a:ext>
            </a:extLst>
          </p:cNvPr>
          <p:cNvCxnSpPr>
            <a:cxnSpLocks/>
            <a:stCxn id="45" idx="4"/>
            <a:endCxn id="116" idx="7"/>
          </p:cNvCxnSpPr>
          <p:nvPr/>
        </p:nvCxnSpPr>
        <p:spPr>
          <a:xfrm rot="5400000">
            <a:off x="6831894" y="4463140"/>
            <a:ext cx="639835" cy="190725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8691340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4F15-CAE6-18C9-8491-D987E850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Topology, DC1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47FE842-417E-F90F-CEDC-A7BA7DF4FDD4}"/>
              </a:ext>
            </a:extLst>
          </p:cNvPr>
          <p:cNvSpPr/>
          <p:nvPr/>
        </p:nvSpPr>
        <p:spPr>
          <a:xfrm>
            <a:off x="219522" y="1640549"/>
            <a:ext cx="11320589" cy="3576901"/>
          </a:xfrm>
          <a:prstGeom prst="round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C0E8AE6-39A5-AEBA-D9EE-19CB45091C77}"/>
              </a:ext>
            </a:extLst>
          </p:cNvPr>
          <p:cNvSpPr/>
          <p:nvPr/>
        </p:nvSpPr>
        <p:spPr>
          <a:xfrm>
            <a:off x="2975413" y="184033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dc1spine1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CF1AB119-1E8A-0676-BFE3-55144D81CDCC}"/>
              </a:ext>
            </a:extLst>
          </p:cNvPr>
          <p:cNvSpPr/>
          <p:nvPr/>
        </p:nvSpPr>
        <p:spPr>
          <a:xfrm>
            <a:off x="343496" y="3168852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dc1eaf1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6491FDA-0010-532B-22B6-BA07A7161D27}"/>
              </a:ext>
            </a:extLst>
          </p:cNvPr>
          <p:cNvSpPr/>
          <p:nvPr/>
        </p:nvSpPr>
        <p:spPr>
          <a:xfrm>
            <a:off x="1693434" y="315966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dc1eaf2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3181691-83E2-87A6-E709-0F7439EA144B}"/>
              </a:ext>
            </a:extLst>
          </p:cNvPr>
          <p:cNvCxnSpPr>
            <a:stCxn id="94" idx="0"/>
            <a:endCxn id="93" idx="2"/>
          </p:cNvCxnSpPr>
          <p:nvPr/>
        </p:nvCxnSpPr>
        <p:spPr>
          <a:xfrm flipV="1">
            <a:off x="959722" y="2267713"/>
            <a:ext cx="2631917" cy="901139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027ACB6-4B77-E7F1-3819-72A45B719693}"/>
              </a:ext>
            </a:extLst>
          </p:cNvPr>
          <p:cNvCxnSpPr>
            <a:cxnSpLocks/>
            <a:stCxn id="95" idx="0"/>
            <a:endCxn id="93" idx="2"/>
          </p:cNvCxnSpPr>
          <p:nvPr/>
        </p:nvCxnSpPr>
        <p:spPr>
          <a:xfrm flipV="1">
            <a:off x="2309660" y="2267713"/>
            <a:ext cx="1281979" cy="89195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6C841C8-F517-F5A0-7F43-CF0045A8D2C6}"/>
              </a:ext>
            </a:extLst>
          </p:cNvPr>
          <p:cNvCxnSpPr>
            <a:cxnSpLocks/>
            <a:stCxn id="95" idx="0"/>
            <a:endCxn id="113" idx="2"/>
          </p:cNvCxnSpPr>
          <p:nvPr/>
        </p:nvCxnSpPr>
        <p:spPr>
          <a:xfrm flipV="1">
            <a:off x="2309660" y="2270678"/>
            <a:ext cx="2803714" cy="88898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B8972D47-2E0A-02BB-17F1-39277BB2FA46}"/>
              </a:ext>
            </a:extLst>
          </p:cNvPr>
          <p:cNvSpPr/>
          <p:nvPr/>
        </p:nvSpPr>
        <p:spPr>
          <a:xfrm>
            <a:off x="7618683" y="4394262"/>
            <a:ext cx="796097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939A829-7BA1-4D45-3851-37256DC75C77}"/>
              </a:ext>
            </a:extLst>
          </p:cNvPr>
          <p:cNvSpPr/>
          <p:nvPr/>
        </p:nvSpPr>
        <p:spPr>
          <a:xfrm>
            <a:off x="343496" y="4350044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svr1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85B5D80-8AD3-E8BE-766A-D7D591586CC8}"/>
              </a:ext>
            </a:extLst>
          </p:cNvPr>
          <p:cNvCxnSpPr>
            <a:cxnSpLocks/>
            <a:stCxn id="94" idx="2"/>
            <a:endCxn id="100" idx="0"/>
          </p:cNvCxnSpPr>
          <p:nvPr/>
        </p:nvCxnSpPr>
        <p:spPr>
          <a:xfrm flipH="1">
            <a:off x="701914" y="3596235"/>
            <a:ext cx="257808" cy="753809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78E9823-CC13-7EE3-2957-F2C1F87EB16F}"/>
              </a:ext>
            </a:extLst>
          </p:cNvPr>
          <p:cNvCxnSpPr>
            <a:cxnSpLocks/>
            <a:stCxn id="94" idx="2"/>
            <a:endCxn id="111" idx="0"/>
          </p:cNvCxnSpPr>
          <p:nvPr/>
        </p:nvCxnSpPr>
        <p:spPr>
          <a:xfrm>
            <a:off x="959722" y="3596235"/>
            <a:ext cx="651384" cy="75380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2262AB0-B05B-0C2D-4AF2-69120125BB94}"/>
              </a:ext>
            </a:extLst>
          </p:cNvPr>
          <p:cNvCxnSpPr>
            <a:cxnSpLocks/>
            <a:stCxn id="95" idx="2"/>
            <a:endCxn id="111" idx="0"/>
          </p:cNvCxnSpPr>
          <p:nvPr/>
        </p:nvCxnSpPr>
        <p:spPr>
          <a:xfrm flipH="1">
            <a:off x="1611106" y="3587047"/>
            <a:ext cx="698554" cy="76299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5D811C-3ACE-FBC1-2E64-CBE62B33DCAB}"/>
              </a:ext>
            </a:extLst>
          </p:cNvPr>
          <p:cNvCxnSpPr>
            <a:cxnSpLocks/>
            <a:stCxn id="94" idx="2"/>
            <a:endCxn id="112" idx="0"/>
          </p:cNvCxnSpPr>
          <p:nvPr/>
        </p:nvCxnSpPr>
        <p:spPr>
          <a:xfrm>
            <a:off x="959722" y="3596235"/>
            <a:ext cx="1617261" cy="76401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9A551CB7-7D5A-AEF0-F46B-E0AD03CB75D9}"/>
              </a:ext>
            </a:extLst>
          </p:cNvPr>
          <p:cNvSpPr/>
          <p:nvPr/>
        </p:nvSpPr>
        <p:spPr>
          <a:xfrm>
            <a:off x="6778911" y="4394263"/>
            <a:ext cx="769476" cy="651011"/>
          </a:xfrm>
          <a:prstGeom prst="ellipse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fw1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AC33BAB-1F37-6C44-B443-EE1A0B53FBA8}"/>
              </a:ext>
            </a:extLst>
          </p:cNvPr>
          <p:cNvCxnSpPr>
            <a:cxnSpLocks/>
            <a:stCxn id="115" idx="2"/>
            <a:endCxn id="139" idx="0"/>
          </p:cNvCxnSpPr>
          <p:nvPr/>
        </p:nvCxnSpPr>
        <p:spPr>
          <a:xfrm flipH="1">
            <a:off x="8023034" y="2284334"/>
            <a:ext cx="138589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AD9D9F8C-9CE9-432D-DE07-0077820E8077}"/>
              </a:ext>
            </a:extLst>
          </p:cNvPr>
          <p:cNvSpPr/>
          <p:nvPr/>
        </p:nvSpPr>
        <p:spPr>
          <a:xfrm>
            <a:off x="4207865" y="5836831"/>
            <a:ext cx="1471157" cy="700472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 network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8EE6E6C-1C25-D09D-A05F-0D3105467C77}"/>
              </a:ext>
            </a:extLst>
          </p:cNvPr>
          <p:cNvCxnSpPr>
            <a:cxnSpLocks/>
            <a:stCxn id="95" idx="2"/>
            <a:endCxn id="112" idx="0"/>
          </p:cNvCxnSpPr>
          <p:nvPr/>
        </p:nvCxnSpPr>
        <p:spPr>
          <a:xfrm>
            <a:off x="2309660" y="3587047"/>
            <a:ext cx="267323" cy="77320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89E784B-E6F6-7F9B-962F-663C19A0B09A}"/>
              </a:ext>
            </a:extLst>
          </p:cNvPr>
          <p:cNvCxnSpPr>
            <a:cxnSpLocks/>
            <a:stCxn id="95" idx="2"/>
            <a:endCxn id="100" idx="0"/>
          </p:cNvCxnSpPr>
          <p:nvPr/>
        </p:nvCxnSpPr>
        <p:spPr>
          <a:xfrm flipH="1">
            <a:off x="701914" y="3587047"/>
            <a:ext cx="1607746" cy="76299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ED68235B-BC88-0342-4F3F-5849D96B7EF6}"/>
              </a:ext>
            </a:extLst>
          </p:cNvPr>
          <p:cNvSpPr/>
          <p:nvPr/>
        </p:nvSpPr>
        <p:spPr>
          <a:xfrm>
            <a:off x="5857790" y="4397810"/>
            <a:ext cx="892947" cy="651011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FD3ED5D-610C-ACC4-E563-851FCC8A4B7C}"/>
              </a:ext>
            </a:extLst>
          </p:cNvPr>
          <p:cNvSpPr/>
          <p:nvPr/>
        </p:nvSpPr>
        <p:spPr>
          <a:xfrm>
            <a:off x="1252688" y="4350043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FFA71A-D34C-8C79-53F8-710FB50FCD8B}"/>
              </a:ext>
            </a:extLst>
          </p:cNvPr>
          <p:cNvSpPr/>
          <p:nvPr/>
        </p:nvSpPr>
        <p:spPr>
          <a:xfrm>
            <a:off x="2218565" y="4360247"/>
            <a:ext cx="716835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kvm1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E6805FA5-A18D-304B-341B-31A2B39EAF1E}"/>
              </a:ext>
            </a:extLst>
          </p:cNvPr>
          <p:cNvSpPr/>
          <p:nvPr/>
        </p:nvSpPr>
        <p:spPr>
          <a:xfrm>
            <a:off x="4497148" y="1843295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dc1spine2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E5BE797D-E0CC-7764-17FB-78AC7E9FFFE3}"/>
              </a:ext>
            </a:extLst>
          </p:cNvPr>
          <p:cNvSpPr/>
          <p:nvPr/>
        </p:nvSpPr>
        <p:spPr>
          <a:xfrm>
            <a:off x="6018883" y="1856951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dc1spine3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BFC6172-510E-9E7B-6F13-E270EEDF18D6}"/>
              </a:ext>
            </a:extLst>
          </p:cNvPr>
          <p:cNvSpPr/>
          <p:nvPr/>
        </p:nvSpPr>
        <p:spPr>
          <a:xfrm>
            <a:off x="7545397" y="1856951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dc1spine4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AE3600E-DC93-DB45-63D0-6B954BB235B0}"/>
              </a:ext>
            </a:extLst>
          </p:cNvPr>
          <p:cNvCxnSpPr>
            <a:cxnSpLocks/>
            <a:stCxn id="94" idx="0"/>
            <a:endCxn id="114" idx="2"/>
          </p:cNvCxnSpPr>
          <p:nvPr/>
        </p:nvCxnSpPr>
        <p:spPr>
          <a:xfrm flipV="1">
            <a:off x="959722" y="2284334"/>
            <a:ext cx="5675387" cy="88451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0D1FDD9-DBE9-EB3E-D666-E566DFA523B3}"/>
              </a:ext>
            </a:extLst>
          </p:cNvPr>
          <p:cNvCxnSpPr>
            <a:cxnSpLocks/>
            <a:stCxn id="95" idx="0"/>
            <a:endCxn id="114" idx="2"/>
          </p:cNvCxnSpPr>
          <p:nvPr/>
        </p:nvCxnSpPr>
        <p:spPr>
          <a:xfrm flipV="1">
            <a:off x="2309660" y="2284334"/>
            <a:ext cx="4325449" cy="87533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12E125E-AB2D-2832-0148-F39D59D5EC30}"/>
              </a:ext>
            </a:extLst>
          </p:cNvPr>
          <p:cNvCxnSpPr>
            <a:cxnSpLocks/>
            <a:stCxn id="95" idx="0"/>
            <a:endCxn id="115" idx="2"/>
          </p:cNvCxnSpPr>
          <p:nvPr/>
        </p:nvCxnSpPr>
        <p:spPr>
          <a:xfrm flipV="1">
            <a:off x="2309660" y="2284334"/>
            <a:ext cx="5851963" cy="87533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559CE03-3F2C-2F06-F22B-22ED000237ED}"/>
              </a:ext>
            </a:extLst>
          </p:cNvPr>
          <p:cNvCxnSpPr>
            <a:cxnSpLocks/>
            <a:stCxn id="94" idx="0"/>
            <a:endCxn id="115" idx="2"/>
          </p:cNvCxnSpPr>
          <p:nvPr/>
        </p:nvCxnSpPr>
        <p:spPr>
          <a:xfrm flipV="1">
            <a:off x="959722" y="2284334"/>
            <a:ext cx="7201901" cy="88451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7027238-C476-F7F6-D3F7-2E6F7ED81EDD}"/>
              </a:ext>
            </a:extLst>
          </p:cNvPr>
          <p:cNvCxnSpPr>
            <a:cxnSpLocks/>
            <a:stCxn id="94" idx="0"/>
            <a:endCxn id="113" idx="2"/>
          </p:cNvCxnSpPr>
          <p:nvPr/>
        </p:nvCxnSpPr>
        <p:spPr>
          <a:xfrm flipV="1">
            <a:off x="959722" y="2270678"/>
            <a:ext cx="4153652" cy="89817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9C3CEA60-C60C-D1BA-0C20-BFE490538BAE}"/>
              </a:ext>
            </a:extLst>
          </p:cNvPr>
          <p:cNvSpPr/>
          <p:nvPr/>
        </p:nvSpPr>
        <p:spPr>
          <a:xfrm>
            <a:off x="3164558" y="317295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dc1eaf3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46B90C9C-84DB-8B32-4D64-346101C55D78}"/>
              </a:ext>
            </a:extLst>
          </p:cNvPr>
          <p:cNvSpPr/>
          <p:nvPr/>
        </p:nvSpPr>
        <p:spPr>
          <a:xfrm>
            <a:off x="4527090" y="3193720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dc1eaf4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0F40AC-1067-D0DB-970E-212F9705DF38}"/>
              </a:ext>
            </a:extLst>
          </p:cNvPr>
          <p:cNvSpPr/>
          <p:nvPr/>
        </p:nvSpPr>
        <p:spPr>
          <a:xfrm>
            <a:off x="3163452" y="4362757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svr3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2268AF7-6C5F-FF67-E4E2-06E97E91D6DB}"/>
              </a:ext>
            </a:extLst>
          </p:cNvPr>
          <p:cNvCxnSpPr>
            <a:cxnSpLocks/>
            <a:stCxn id="121" idx="2"/>
            <a:endCxn id="123" idx="0"/>
          </p:cNvCxnSpPr>
          <p:nvPr/>
        </p:nvCxnSpPr>
        <p:spPr>
          <a:xfrm flipH="1">
            <a:off x="3521870" y="3600337"/>
            <a:ext cx="258914" cy="7624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2ABF8D1-321D-BA14-EE17-631D8272F5C9}"/>
              </a:ext>
            </a:extLst>
          </p:cNvPr>
          <p:cNvCxnSpPr>
            <a:cxnSpLocks/>
            <a:stCxn id="121" idx="2"/>
            <a:endCxn id="130" idx="0"/>
          </p:cNvCxnSpPr>
          <p:nvPr/>
        </p:nvCxnSpPr>
        <p:spPr>
          <a:xfrm>
            <a:off x="3780784" y="3600337"/>
            <a:ext cx="652693" cy="77262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39E5C90-36B9-ED8E-016C-8AC16091EAAD}"/>
              </a:ext>
            </a:extLst>
          </p:cNvPr>
          <p:cNvCxnSpPr>
            <a:cxnSpLocks/>
            <a:stCxn id="122" idx="2"/>
            <a:endCxn id="130" idx="0"/>
          </p:cNvCxnSpPr>
          <p:nvPr/>
        </p:nvCxnSpPr>
        <p:spPr>
          <a:xfrm flipH="1">
            <a:off x="4433477" y="3621103"/>
            <a:ext cx="709839" cy="75185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312EEA4-B545-2482-B75E-8E815D22C181}"/>
              </a:ext>
            </a:extLst>
          </p:cNvPr>
          <p:cNvCxnSpPr>
            <a:cxnSpLocks/>
            <a:stCxn id="121" idx="2"/>
            <a:endCxn id="131" idx="0"/>
          </p:cNvCxnSpPr>
          <p:nvPr/>
        </p:nvCxnSpPr>
        <p:spPr>
          <a:xfrm>
            <a:off x="3780784" y="3600337"/>
            <a:ext cx="1616155" cy="772623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7C7D520-F57D-953A-3FA4-B1A3E5E69789}"/>
              </a:ext>
            </a:extLst>
          </p:cNvPr>
          <p:cNvCxnSpPr>
            <a:cxnSpLocks/>
            <a:stCxn id="122" idx="2"/>
            <a:endCxn id="131" idx="0"/>
          </p:cNvCxnSpPr>
          <p:nvPr/>
        </p:nvCxnSpPr>
        <p:spPr>
          <a:xfrm>
            <a:off x="5143316" y="3621103"/>
            <a:ext cx="253623" cy="75185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E5A6658-F100-61E9-3B46-A3AB78C9DFDF}"/>
              </a:ext>
            </a:extLst>
          </p:cNvPr>
          <p:cNvCxnSpPr>
            <a:cxnSpLocks/>
            <a:stCxn id="122" idx="2"/>
            <a:endCxn id="123" idx="0"/>
          </p:cNvCxnSpPr>
          <p:nvPr/>
        </p:nvCxnSpPr>
        <p:spPr>
          <a:xfrm flipH="1">
            <a:off x="3521870" y="3621103"/>
            <a:ext cx="1621446" cy="74165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C65B81C-2260-E07C-161E-228795C417F5}"/>
              </a:ext>
            </a:extLst>
          </p:cNvPr>
          <p:cNvSpPr/>
          <p:nvPr/>
        </p:nvSpPr>
        <p:spPr>
          <a:xfrm>
            <a:off x="4075059" y="4372960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svr4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30719B2-6D71-2B70-CAC0-387C39F615E5}"/>
              </a:ext>
            </a:extLst>
          </p:cNvPr>
          <p:cNvSpPr/>
          <p:nvPr/>
        </p:nvSpPr>
        <p:spPr>
          <a:xfrm>
            <a:off x="5038521" y="4372960"/>
            <a:ext cx="716835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kvm2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BC5B85F-CB25-6499-FBDF-5A20FFE1969B}"/>
              </a:ext>
            </a:extLst>
          </p:cNvPr>
          <p:cNvCxnSpPr>
            <a:cxnSpLocks/>
            <a:stCxn id="121" idx="0"/>
            <a:endCxn id="93" idx="2"/>
          </p:cNvCxnSpPr>
          <p:nvPr/>
        </p:nvCxnSpPr>
        <p:spPr>
          <a:xfrm flipH="1" flipV="1">
            <a:off x="3591639" y="2267713"/>
            <a:ext cx="189145" cy="90524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80101E0-1060-2C70-FE6B-FDF7749ECAB7}"/>
              </a:ext>
            </a:extLst>
          </p:cNvPr>
          <p:cNvCxnSpPr>
            <a:cxnSpLocks/>
            <a:stCxn id="122" idx="0"/>
            <a:endCxn id="93" idx="2"/>
          </p:cNvCxnSpPr>
          <p:nvPr/>
        </p:nvCxnSpPr>
        <p:spPr>
          <a:xfrm flipH="1" flipV="1">
            <a:off x="3591639" y="2267713"/>
            <a:ext cx="1551677" cy="92600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49DA9EE-2623-0584-57FA-098A92885078}"/>
              </a:ext>
            </a:extLst>
          </p:cNvPr>
          <p:cNvCxnSpPr>
            <a:cxnSpLocks/>
            <a:stCxn id="121" idx="0"/>
            <a:endCxn id="113" idx="2"/>
          </p:cNvCxnSpPr>
          <p:nvPr/>
        </p:nvCxnSpPr>
        <p:spPr>
          <a:xfrm flipV="1">
            <a:off x="3780784" y="2270678"/>
            <a:ext cx="1332590" cy="90227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C56DAFB-4A5C-6424-698D-35C31D8EC85A}"/>
              </a:ext>
            </a:extLst>
          </p:cNvPr>
          <p:cNvCxnSpPr>
            <a:cxnSpLocks/>
            <a:stCxn id="121" idx="0"/>
            <a:endCxn id="114" idx="2"/>
          </p:cNvCxnSpPr>
          <p:nvPr/>
        </p:nvCxnSpPr>
        <p:spPr>
          <a:xfrm flipV="1">
            <a:off x="3780784" y="2284334"/>
            <a:ext cx="2854325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BF5806F-3AC5-7D59-F4BF-C40660D8BD60}"/>
              </a:ext>
            </a:extLst>
          </p:cNvPr>
          <p:cNvCxnSpPr>
            <a:cxnSpLocks/>
            <a:stCxn id="121" idx="0"/>
            <a:endCxn id="115" idx="2"/>
          </p:cNvCxnSpPr>
          <p:nvPr/>
        </p:nvCxnSpPr>
        <p:spPr>
          <a:xfrm flipV="1">
            <a:off x="3780784" y="2284334"/>
            <a:ext cx="4380839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DBBEFBD-A539-6F11-FA56-02D387899A44}"/>
              </a:ext>
            </a:extLst>
          </p:cNvPr>
          <p:cNvCxnSpPr>
            <a:cxnSpLocks/>
            <a:stCxn id="122" idx="0"/>
            <a:endCxn id="115" idx="2"/>
          </p:cNvCxnSpPr>
          <p:nvPr/>
        </p:nvCxnSpPr>
        <p:spPr>
          <a:xfrm flipV="1">
            <a:off x="5143316" y="2284334"/>
            <a:ext cx="3018307" cy="90938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ACDC194-77CB-DDBB-91C5-7C4F4EC67A29}"/>
              </a:ext>
            </a:extLst>
          </p:cNvPr>
          <p:cNvSpPr/>
          <p:nvPr/>
        </p:nvSpPr>
        <p:spPr>
          <a:xfrm>
            <a:off x="6017201" y="318512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dc1eaf5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D66141FB-0A03-BCF0-F2AB-3E47568E8F2E}"/>
              </a:ext>
            </a:extLst>
          </p:cNvPr>
          <p:cNvSpPr/>
          <p:nvPr/>
        </p:nvSpPr>
        <p:spPr>
          <a:xfrm>
            <a:off x="7406808" y="317295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dc1eaf6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9775E38-8AE0-7194-F56F-9F061B216DD7}"/>
              </a:ext>
            </a:extLst>
          </p:cNvPr>
          <p:cNvSpPr/>
          <p:nvPr/>
        </p:nvSpPr>
        <p:spPr>
          <a:xfrm>
            <a:off x="9335548" y="4350186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svr5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349B931-34F5-3D2C-F456-F38574E445BE}"/>
              </a:ext>
            </a:extLst>
          </p:cNvPr>
          <p:cNvCxnSpPr>
            <a:cxnSpLocks/>
            <a:stCxn id="156" idx="2"/>
            <a:endCxn id="140" idx="0"/>
          </p:cNvCxnSpPr>
          <p:nvPr/>
        </p:nvCxnSpPr>
        <p:spPr>
          <a:xfrm>
            <a:off x="9470749" y="3600337"/>
            <a:ext cx="223217" cy="749849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3F14CB3-DA8A-83E0-5832-37B49CFD1E77}"/>
              </a:ext>
            </a:extLst>
          </p:cNvPr>
          <p:cNvCxnSpPr>
            <a:cxnSpLocks/>
            <a:stCxn id="156" idx="2"/>
            <a:endCxn id="147" idx="0"/>
          </p:cNvCxnSpPr>
          <p:nvPr/>
        </p:nvCxnSpPr>
        <p:spPr>
          <a:xfrm>
            <a:off x="9470749" y="3600337"/>
            <a:ext cx="1134824" cy="76005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68CDBDE-57FB-1936-5A66-65473D7CE8F8}"/>
              </a:ext>
            </a:extLst>
          </p:cNvPr>
          <p:cNvCxnSpPr>
            <a:cxnSpLocks/>
            <a:stCxn id="157" idx="2"/>
            <a:endCxn id="147" idx="0"/>
          </p:cNvCxnSpPr>
          <p:nvPr/>
        </p:nvCxnSpPr>
        <p:spPr>
          <a:xfrm flipH="1">
            <a:off x="10605573" y="3590331"/>
            <a:ext cx="232553" cy="770058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34643F9-6C41-5C28-403B-0640551E4A5A}"/>
              </a:ext>
            </a:extLst>
          </p:cNvPr>
          <p:cNvCxnSpPr>
            <a:cxnSpLocks/>
            <a:stCxn id="138" idx="2"/>
            <a:endCxn id="148" idx="0"/>
          </p:cNvCxnSpPr>
          <p:nvPr/>
        </p:nvCxnSpPr>
        <p:spPr>
          <a:xfrm>
            <a:off x="6633427" y="3612507"/>
            <a:ext cx="2230220" cy="75079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C238405-B643-A083-0285-EF7AE443B169}"/>
              </a:ext>
            </a:extLst>
          </p:cNvPr>
          <p:cNvCxnSpPr>
            <a:cxnSpLocks/>
            <a:stCxn id="139" idx="2"/>
            <a:endCxn id="148" idx="0"/>
          </p:cNvCxnSpPr>
          <p:nvPr/>
        </p:nvCxnSpPr>
        <p:spPr>
          <a:xfrm>
            <a:off x="8023034" y="3600337"/>
            <a:ext cx="840613" cy="762967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88269F3A-B20E-B515-299A-71C588C34C82}"/>
              </a:ext>
            </a:extLst>
          </p:cNvPr>
          <p:cNvCxnSpPr>
            <a:cxnSpLocks/>
            <a:stCxn id="157" idx="2"/>
            <a:endCxn id="140" idx="0"/>
          </p:cNvCxnSpPr>
          <p:nvPr/>
        </p:nvCxnSpPr>
        <p:spPr>
          <a:xfrm flipH="1">
            <a:off x="9693966" y="3590331"/>
            <a:ext cx="1144160" cy="759855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F1910D4-6C3F-4761-ED46-7720BC70B643}"/>
              </a:ext>
            </a:extLst>
          </p:cNvPr>
          <p:cNvSpPr/>
          <p:nvPr/>
        </p:nvSpPr>
        <p:spPr>
          <a:xfrm>
            <a:off x="10247155" y="4360389"/>
            <a:ext cx="716835" cy="675861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svr6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31A6110-129A-5525-B9B5-6DBF091A3C91}"/>
              </a:ext>
            </a:extLst>
          </p:cNvPr>
          <p:cNvSpPr/>
          <p:nvPr/>
        </p:nvSpPr>
        <p:spPr>
          <a:xfrm>
            <a:off x="8517214" y="4363304"/>
            <a:ext cx="692865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kvm3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96D3992-CFFD-9A84-FF6B-7EDF9D20C665}"/>
              </a:ext>
            </a:extLst>
          </p:cNvPr>
          <p:cNvCxnSpPr>
            <a:cxnSpLocks/>
            <a:stCxn id="114" idx="2"/>
            <a:endCxn id="139" idx="0"/>
          </p:cNvCxnSpPr>
          <p:nvPr/>
        </p:nvCxnSpPr>
        <p:spPr>
          <a:xfrm>
            <a:off x="6635109" y="2284334"/>
            <a:ext cx="1387925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839B851-3A42-E970-D3EE-E5F6A0360333}"/>
              </a:ext>
            </a:extLst>
          </p:cNvPr>
          <p:cNvCxnSpPr>
            <a:cxnSpLocks/>
            <a:stCxn id="113" idx="2"/>
            <a:endCxn id="139" idx="0"/>
          </p:cNvCxnSpPr>
          <p:nvPr/>
        </p:nvCxnSpPr>
        <p:spPr>
          <a:xfrm>
            <a:off x="5113374" y="2270678"/>
            <a:ext cx="2909660" cy="90227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1E111FD-89FA-F5CB-AD4E-B4B939C64DA9}"/>
              </a:ext>
            </a:extLst>
          </p:cNvPr>
          <p:cNvCxnSpPr>
            <a:cxnSpLocks/>
            <a:stCxn id="93" idx="2"/>
            <a:endCxn id="139" idx="0"/>
          </p:cNvCxnSpPr>
          <p:nvPr/>
        </p:nvCxnSpPr>
        <p:spPr>
          <a:xfrm>
            <a:off x="3591639" y="2267713"/>
            <a:ext cx="4431395" cy="90524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706A54F-4AA8-2404-88E3-9100CAD96BA7}"/>
              </a:ext>
            </a:extLst>
          </p:cNvPr>
          <p:cNvCxnSpPr>
            <a:cxnSpLocks/>
            <a:stCxn id="115" idx="2"/>
            <a:endCxn id="138" idx="0"/>
          </p:cNvCxnSpPr>
          <p:nvPr/>
        </p:nvCxnSpPr>
        <p:spPr>
          <a:xfrm flipH="1">
            <a:off x="6633427" y="2284334"/>
            <a:ext cx="1528196" cy="90079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B61003F-1BAC-82AD-14A1-5BC91F1D1ED1}"/>
              </a:ext>
            </a:extLst>
          </p:cNvPr>
          <p:cNvCxnSpPr>
            <a:cxnSpLocks/>
            <a:stCxn id="114" idx="2"/>
            <a:endCxn id="138" idx="0"/>
          </p:cNvCxnSpPr>
          <p:nvPr/>
        </p:nvCxnSpPr>
        <p:spPr>
          <a:xfrm flipH="1">
            <a:off x="6633427" y="2284334"/>
            <a:ext cx="1682" cy="90079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D7CA589-A01B-9F51-8B57-3E27C5FC9AB9}"/>
              </a:ext>
            </a:extLst>
          </p:cNvPr>
          <p:cNvCxnSpPr>
            <a:cxnSpLocks/>
            <a:stCxn id="113" idx="2"/>
            <a:endCxn id="138" idx="0"/>
          </p:cNvCxnSpPr>
          <p:nvPr/>
        </p:nvCxnSpPr>
        <p:spPr>
          <a:xfrm>
            <a:off x="5113374" y="2270678"/>
            <a:ext cx="1520053" cy="91444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5E6A20E-CFD0-9816-9FB3-CCDDC476ECB1}"/>
              </a:ext>
            </a:extLst>
          </p:cNvPr>
          <p:cNvCxnSpPr>
            <a:cxnSpLocks/>
            <a:stCxn id="93" idx="2"/>
            <a:endCxn id="138" idx="0"/>
          </p:cNvCxnSpPr>
          <p:nvPr/>
        </p:nvCxnSpPr>
        <p:spPr>
          <a:xfrm>
            <a:off x="3591639" y="2267713"/>
            <a:ext cx="3041788" cy="91741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1E23D6A2-EBAC-F7C0-A252-8D0A01F5D161}"/>
              </a:ext>
            </a:extLst>
          </p:cNvPr>
          <p:cNvSpPr/>
          <p:nvPr/>
        </p:nvSpPr>
        <p:spPr>
          <a:xfrm>
            <a:off x="8854523" y="3172954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dc1eaf7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7F72E90E-3584-9C50-E6FF-6F994E1A64F5}"/>
              </a:ext>
            </a:extLst>
          </p:cNvPr>
          <p:cNvSpPr/>
          <p:nvPr/>
        </p:nvSpPr>
        <p:spPr>
          <a:xfrm>
            <a:off x="10221900" y="3162948"/>
            <a:ext cx="1232452" cy="427383"/>
          </a:xfrm>
          <a:prstGeom prst="round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dc1eaf8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F79098A-70AD-1F36-614D-B0E60FE2FE1D}"/>
              </a:ext>
            </a:extLst>
          </p:cNvPr>
          <p:cNvSpPr/>
          <p:nvPr/>
        </p:nvSpPr>
        <p:spPr>
          <a:xfrm>
            <a:off x="11158367" y="4350043"/>
            <a:ext cx="716835" cy="675861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kvm4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6D8D075F-AF78-74FD-7D2A-5376B4B043BD}"/>
              </a:ext>
            </a:extLst>
          </p:cNvPr>
          <p:cNvCxnSpPr>
            <a:cxnSpLocks/>
            <a:stCxn id="156" idx="2"/>
            <a:endCxn id="158" idx="0"/>
          </p:cNvCxnSpPr>
          <p:nvPr/>
        </p:nvCxnSpPr>
        <p:spPr>
          <a:xfrm>
            <a:off x="9470749" y="3600337"/>
            <a:ext cx="2046036" cy="74970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CBFAF81-FC90-8902-78E8-91E4768EAE59}"/>
              </a:ext>
            </a:extLst>
          </p:cNvPr>
          <p:cNvCxnSpPr>
            <a:cxnSpLocks/>
            <a:stCxn id="138" idx="2"/>
            <a:endCxn id="110" idx="0"/>
          </p:cNvCxnSpPr>
          <p:nvPr/>
        </p:nvCxnSpPr>
        <p:spPr>
          <a:xfrm flipH="1">
            <a:off x="6304264" y="3612507"/>
            <a:ext cx="329163" cy="78530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2FFB6E4-2126-F968-801B-2C1C7D5C8823}"/>
              </a:ext>
            </a:extLst>
          </p:cNvPr>
          <p:cNvCxnSpPr>
            <a:cxnSpLocks/>
            <a:stCxn id="139" idx="2"/>
            <a:endCxn id="110" idx="0"/>
          </p:cNvCxnSpPr>
          <p:nvPr/>
        </p:nvCxnSpPr>
        <p:spPr>
          <a:xfrm flipH="1">
            <a:off x="6304264" y="3600337"/>
            <a:ext cx="1718770" cy="797473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5A89E4A-2046-ADE0-FF7D-85C53711D15E}"/>
              </a:ext>
            </a:extLst>
          </p:cNvPr>
          <p:cNvCxnSpPr>
            <a:cxnSpLocks/>
            <a:stCxn id="138" idx="2"/>
            <a:endCxn id="105" idx="0"/>
          </p:cNvCxnSpPr>
          <p:nvPr/>
        </p:nvCxnSpPr>
        <p:spPr>
          <a:xfrm>
            <a:off x="6633427" y="3612507"/>
            <a:ext cx="530222" cy="78175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CA760A89-8686-4420-47B9-656C13050C6F}"/>
              </a:ext>
            </a:extLst>
          </p:cNvPr>
          <p:cNvCxnSpPr>
            <a:cxnSpLocks/>
            <a:stCxn id="139" idx="2"/>
            <a:endCxn id="105" idx="0"/>
          </p:cNvCxnSpPr>
          <p:nvPr/>
        </p:nvCxnSpPr>
        <p:spPr>
          <a:xfrm flipH="1">
            <a:off x="7163649" y="3600337"/>
            <a:ext cx="859385" cy="79392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7A14803-6BE4-901F-D12F-C012B4754551}"/>
              </a:ext>
            </a:extLst>
          </p:cNvPr>
          <p:cNvCxnSpPr>
            <a:cxnSpLocks/>
            <a:stCxn id="157" idx="2"/>
            <a:endCxn id="158" idx="0"/>
          </p:cNvCxnSpPr>
          <p:nvPr/>
        </p:nvCxnSpPr>
        <p:spPr>
          <a:xfrm>
            <a:off x="10838126" y="3590331"/>
            <a:ext cx="678659" cy="759712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152BCE38-A335-5BB4-0DA2-36BE45D36662}"/>
              </a:ext>
            </a:extLst>
          </p:cNvPr>
          <p:cNvCxnSpPr>
            <a:cxnSpLocks/>
            <a:stCxn id="107" idx="0"/>
            <a:endCxn id="110" idx="4"/>
          </p:cNvCxnSpPr>
          <p:nvPr/>
        </p:nvCxnSpPr>
        <p:spPr>
          <a:xfrm rot="5400000" flipH="1" flipV="1">
            <a:off x="5229849" y="4762416"/>
            <a:ext cx="788010" cy="136082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D042B51D-91A1-8794-D03C-6284B6AC9784}"/>
              </a:ext>
            </a:extLst>
          </p:cNvPr>
          <p:cNvCxnSpPr>
            <a:cxnSpLocks/>
            <a:stCxn id="115" idx="2"/>
            <a:endCxn id="156" idx="0"/>
          </p:cNvCxnSpPr>
          <p:nvPr/>
        </p:nvCxnSpPr>
        <p:spPr>
          <a:xfrm>
            <a:off x="8161623" y="2284334"/>
            <a:ext cx="1309126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3D164044-70B3-1081-FBA2-444236957AB7}"/>
              </a:ext>
            </a:extLst>
          </p:cNvPr>
          <p:cNvCxnSpPr>
            <a:cxnSpLocks/>
            <a:stCxn id="115" idx="2"/>
            <a:endCxn id="157" idx="0"/>
          </p:cNvCxnSpPr>
          <p:nvPr/>
        </p:nvCxnSpPr>
        <p:spPr>
          <a:xfrm>
            <a:off x="8161623" y="2284334"/>
            <a:ext cx="2676503" cy="87861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E6B4C035-7FCA-1280-D081-D9FFFF58466E}"/>
              </a:ext>
            </a:extLst>
          </p:cNvPr>
          <p:cNvCxnSpPr>
            <a:cxnSpLocks/>
            <a:stCxn id="114" idx="2"/>
            <a:endCxn id="157" idx="0"/>
          </p:cNvCxnSpPr>
          <p:nvPr/>
        </p:nvCxnSpPr>
        <p:spPr>
          <a:xfrm>
            <a:off x="6635109" y="2284334"/>
            <a:ext cx="4203017" cy="878614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704070B4-B848-9892-6021-44DC06F0D43A}"/>
              </a:ext>
            </a:extLst>
          </p:cNvPr>
          <p:cNvCxnSpPr>
            <a:cxnSpLocks/>
            <a:stCxn id="113" idx="2"/>
            <a:endCxn id="157" idx="0"/>
          </p:cNvCxnSpPr>
          <p:nvPr/>
        </p:nvCxnSpPr>
        <p:spPr>
          <a:xfrm>
            <a:off x="5113374" y="2270678"/>
            <a:ext cx="5724752" cy="89227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19D7DC2-BEEF-423F-97D2-3AAE0459E55A}"/>
              </a:ext>
            </a:extLst>
          </p:cNvPr>
          <p:cNvCxnSpPr>
            <a:cxnSpLocks/>
            <a:stCxn id="93" idx="2"/>
            <a:endCxn id="157" idx="0"/>
          </p:cNvCxnSpPr>
          <p:nvPr/>
        </p:nvCxnSpPr>
        <p:spPr>
          <a:xfrm>
            <a:off x="3591639" y="2267713"/>
            <a:ext cx="7246487" cy="895235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6156916-228A-E8BC-1319-A63F9065A893}"/>
              </a:ext>
            </a:extLst>
          </p:cNvPr>
          <p:cNvCxnSpPr>
            <a:cxnSpLocks/>
            <a:stCxn id="114" idx="2"/>
            <a:endCxn id="156" idx="0"/>
          </p:cNvCxnSpPr>
          <p:nvPr/>
        </p:nvCxnSpPr>
        <p:spPr>
          <a:xfrm>
            <a:off x="6635109" y="2284334"/>
            <a:ext cx="2835640" cy="88862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3A58ABFB-D081-1E9C-5488-90C266BCE5D4}"/>
              </a:ext>
            </a:extLst>
          </p:cNvPr>
          <p:cNvCxnSpPr>
            <a:cxnSpLocks/>
            <a:stCxn id="156" idx="0"/>
            <a:endCxn id="113" idx="2"/>
          </p:cNvCxnSpPr>
          <p:nvPr/>
        </p:nvCxnSpPr>
        <p:spPr>
          <a:xfrm flipH="1" flipV="1">
            <a:off x="5113374" y="2270678"/>
            <a:ext cx="4357375" cy="90227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4C33C1B-D3F5-DE69-39D0-232B51792368}"/>
              </a:ext>
            </a:extLst>
          </p:cNvPr>
          <p:cNvCxnSpPr>
            <a:cxnSpLocks/>
            <a:stCxn id="93" idx="2"/>
            <a:endCxn id="156" idx="0"/>
          </p:cNvCxnSpPr>
          <p:nvPr/>
        </p:nvCxnSpPr>
        <p:spPr>
          <a:xfrm>
            <a:off x="3591639" y="2267713"/>
            <a:ext cx="5879110" cy="905241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BB2A15B-8388-6EB2-6990-5424DE8900CB}"/>
              </a:ext>
            </a:extLst>
          </p:cNvPr>
          <p:cNvCxnSpPr>
            <a:cxnSpLocks/>
            <a:endCxn id="122" idx="0"/>
          </p:cNvCxnSpPr>
          <p:nvPr/>
        </p:nvCxnSpPr>
        <p:spPr>
          <a:xfrm>
            <a:off x="5107976" y="2209670"/>
            <a:ext cx="35340" cy="984050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70354B98-99D1-E98C-D971-A8CC5169BF8D}"/>
              </a:ext>
            </a:extLst>
          </p:cNvPr>
          <p:cNvCxnSpPr>
            <a:cxnSpLocks/>
            <a:stCxn id="114" idx="2"/>
            <a:endCxn id="122" idx="0"/>
          </p:cNvCxnSpPr>
          <p:nvPr/>
        </p:nvCxnSpPr>
        <p:spPr>
          <a:xfrm flipH="1">
            <a:off x="5143316" y="2284334"/>
            <a:ext cx="1491793" cy="909386"/>
          </a:xfrm>
          <a:prstGeom prst="line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16DAC53-1C3C-6668-411E-20F4CC127624}"/>
              </a:ext>
            </a:extLst>
          </p:cNvPr>
          <p:cNvCxnSpPr>
            <a:cxnSpLocks/>
            <a:stCxn id="139" idx="2"/>
            <a:endCxn id="99" idx="0"/>
          </p:cNvCxnSpPr>
          <p:nvPr/>
        </p:nvCxnSpPr>
        <p:spPr>
          <a:xfrm flipH="1">
            <a:off x="8016732" y="3600337"/>
            <a:ext cx="6302" cy="79392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0BBE6B0-963A-78EA-1C13-19BE28B8CD89}"/>
              </a:ext>
            </a:extLst>
          </p:cNvPr>
          <p:cNvCxnSpPr>
            <a:cxnSpLocks/>
            <a:stCxn id="138" idx="2"/>
            <a:endCxn id="99" idx="0"/>
          </p:cNvCxnSpPr>
          <p:nvPr/>
        </p:nvCxnSpPr>
        <p:spPr>
          <a:xfrm>
            <a:off x="6633427" y="3612507"/>
            <a:ext cx="1383305" cy="78175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D5DD3C91-4C45-377B-F540-D3708EDF8500}"/>
              </a:ext>
            </a:extLst>
          </p:cNvPr>
          <p:cNvSpPr/>
          <p:nvPr/>
        </p:nvSpPr>
        <p:spPr>
          <a:xfrm>
            <a:off x="7438813" y="5827028"/>
            <a:ext cx="1471157" cy="700472"/>
          </a:xfrm>
          <a:prstGeom prst="ellipse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Backbone</a:t>
            </a:r>
          </a:p>
        </p:txBody>
      </p:sp>
      <p:cxnSp>
        <p:nvCxnSpPr>
          <p:cNvPr id="179" name="Elbow Connector 178">
            <a:extLst>
              <a:ext uri="{FF2B5EF4-FFF2-40B4-BE49-F238E27FC236}">
                <a16:creationId xmlns:a16="http://schemas.microsoft.com/office/drawing/2014/main" id="{89FB24D3-255B-50EE-1558-02D0CA8B0CF0}"/>
              </a:ext>
            </a:extLst>
          </p:cNvPr>
          <p:cNvCxnSpPr>
            <a:cxnSpLocks/>
            <a:stCxn id="178" idx="0"/>
            <a:endCxn id="99" idx="4"/>
          </p:cNvCxnSpPr>
          <p:nvPr/>
        </p:nvCxnSpPr>
        <p:spPr>
          <a:xfrm rot="16200000" flipV="1">
            <a:off x="7704685" y="5357321"/>
            <a:ext cx="781755" cy="15766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80" name="Elbow Connector 179">
            <a:extLst>
              <a:ext uri="{FF2B5EF4-FFF2-40B4-BE49-F238E27FC236}">
                <a16:creationId xmlns:a16="http://schemas.microsoft.com/office/drawing/2014/main" id="{918DFFEE-1BC0-4180-0BF9-47F342561EE4}"/>
              </a:ext>
            </a:extLst>
          </p:cNvPr>
          <p:cNvCxnSpPr>
            <a:cxnSpLocks/>
            <a:stCxn id="107" idx="6"/>
            <a:endCxn id="105" idx="4"/>
          </p:cNvCxnSpPr>
          <p:nvPr/>
        </p:nvCxnSpPr>
        <p:spPr>
          <a:xfrm flipV="1">
            <a:off x="5679022" y="5045274"/>
            <a:ext cx="1484627" cy="1141793"/>
          </a:xfrm>
          <a:prstGeom prst="bentConnector2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44996634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uniper 2022-R&amp;F">
  <a:themeElements>
    <a:clrScheme name="Juniper palette">
      <a:dk1>
        <a:srgbClr val="414141"/>
      </a:dk1>
      <a:lt1>
        <a:srgbClr val="FFFFFF"/>
      </a:lt1>
      <a:dk2>
        <a:srgbClr val="FFB71B"/>
      </a:dk2>
      <a:lt2>
        <a:srgbClr val="60269E"/>
      </a:lt2>
      <a:accent1>
        <a:srgbClr val="7CA630"/>
      </a:accent1>
      <a:accent2>
        <a:srgbClr val="0095A9"/>
      </a:accent2>
      <a:accent3>
        <a:srgbClr val="2B621D"/>
      </a:accent3>
      <a:accent4>
        <a:srgbClr val="E87200"/>
      </a:accent4>
      <a:accent5>
        <a:srgbClr val="009877"/>
      </a:accent5>
      <a:accent6>
        <a:srgbClr val="BDC82E"/>
      </a:accent6>
      <a:hlink>
        <a:srgbClr val="0085B3"/>
      </a:hlink>
      <a:folHlink>
        <a:srgbClr val="037DBA"/>
      </a:folHlink>
    </a:clrScheme>
    <a:fontScheme name="Juniper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600"/>
          </a:spcBef>
          <a:defRPr sz="1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64DA5EC4-5C2E-3740-B68E-D4DDE11375E7}" vid="{1D4499E3-A0DA-5247-8985-185DE20374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SharedContentType xmlns="Microsoft.SharePoint.Taxonomy.ContentTypeSync" SourceId="a3ce5a06-b323-45b4-8d97-2f59321c9a5a" ContentTypeId="0x0101" PreviousValue="false" LastSyncTimeStamp="2015-02-03T06:50:11.437Z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3A5CE13FE57A46B73EEC9EC0522D7D" ma:contentTypeVersion="5" ma:contentTypeDescription="Create a new document." ma:contentTypeScope="" ma:versionID="24d42aaf40fea27ff0be16fe6c9291ab">
  <xsd:schema xmlns:xsd="http://www.w3.org/2001/XMLSchema" xmlns:xs="http://www.w3.org/2001/XMLSchema" xmlns:p="http://schemas.microsoft.com/office/2006/metadata/properties" xmlns:ns2="738b91e1-cf2d-4f5d-be31-2f2d340c700e" xmlns:ns3="cedd8a89-8a05-47f4-b68e-d0760e8d71f9" targetNamespace="http://schemas.microsoft.com/office/2006/metadata/properties" ma:root="true" ma:fieldsID="660f86c340650d069d5ac23a9c59b8c6" ns2:_="" ns3:_="">
    <xsd:import namespace="738b91e1-cf2d-4f5d-be31-2f2d340c700e"/>
    <xsd:import namespace="cedd8a89-8a05-47f4-b68e-d0760e8d71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8b91e1-cf2d-4f5d-be31-2f2d340c7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d8a89-8a05-47f4-b68e-d0760e8d71f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7833DE-1710-418D-A5E6-6847C9524F2C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035C3CDC-4E5A-4974-8343-258974E80E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38623E-5225-487E-A118-C02666B859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8b91e1-cf2d-4f5d-be31-2f2d340c700e"/>
    <ds:schemaRef ds:uri="cedd8a89-8a05-47f4-b68e-d0760e8d71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Juniper 2022-R&amp;F</Template>
  <TotalTime>14254</TotalTime>
  <Words>2746</Words>
  <Application>Microsoft Macintosh PowerPoint</Application>
  <PresentationFormat>Widescreen</PresentationFormat>
  <Paragraphs>923</Paragraphs>
  <Slides>47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Lato</vt:lpstr>
      <vt:lpstr>Menlo</vt:lpstr>
      <vt:lpstr>Juniper 2022-R&amp;F</vt:lpstr>
      <vt:lpstr>Juniper Apstra Tutorial</vt:lpstr>
      <vt:lpstr>PowerPoint Presentation</vt:lpstr>
      <vt:lpstr>PowerPoint Presentation</vt:lpstr>
      <vt:lpstr>PowerPoint Presentation</vt:lpstr>
      <vt:lpstr>Intro to Juniper Apstra</vt:lpstr>
      <vt:lpstr>PowerPoint Presentation</vt:lpstr>
      <vt:lpstr>Topology</vt:lpstr>
      <vt:lpstr>Topology</vt:lpstr>
      <vt:lpstr>Topology, DC1</vt:lpstr>
      <vt:lpstr>Topology, DC2</vt:lpstr>
      <vt:lpstr>Topology, DC3</vt:lpstr>
      <vt:lpstr>PowerPoint Presentation</vt:lpstr>
      <vt:lpstr>Juniper Apstra</vt:lpstr>
      <vt:lpstr>Juniper Apstra Deployment</vt:lpstr>
      <vt:lpstr>Lab Exercise</vt:lpstr>
      <vt:lpstr>Lab exercise 0, Juniper Apstra initial setup</vt:lpstr>
      <vt:lpstr>Virtual Machine Installation</vt:lpstr>
      <vt:lpstr>Configure ZTP to login into controller</vt:lpstr>
      <vt:lpstr>Configure TFTP server on ZTP</vt:lpstr>
      <vt:lpstr>Configure DHCP server on ZTP </vt:lpstr>
      <vt:lpstr>Wait for devices</vt:lpstr>
      <vt:lpstr>PowerPoint Presentation</vt:lpstr>
      <vt:lpstr>Lab exercise 1, initial configuration  </vt:lpstr>
      <vt:lpstr>Apstra configuration workflow</vt:lpstr>
      <vt:lpstr>Lab exercise 2, DC1 (Blueprint, RZ, VN, workload BMS)</vt:lpstr>
      <vt:lpstr>Lab exercise 2, cont.</vt:lpstr>
      <vt:lpstr>Lab exercise 3 (DC1, workload VM)</vt:lpstr>
      <vt:lpstr>Lab exercise 4, DC1 connection to external network via external router</vt:lpstr>
      <vt:lpstr>Lab exercise 5, DC1, connection to external via Firewall</vt:lpstr>
      <vt:lpstr>Lab exercise 5, cont..</vt:lpstr>
      <vt:lpstr>Lab exercise 5, NAT for ipv4</vt:lpstr>
      <vt:lpstr>Lab Exercise 6, DC1, connect workload on border gw</vt:lpstr>
      <vt:lpstr>Lab exercise 7, DC1, Add new leaf switches</vt:lpstr>
      <vt:lpstr>Lab exercise 8, DC1, add spine switches</vt:lpstr>
      <vt:lpstr>Lab exercise 9, DC2, collapsed rack</vt:lpstr>
      <vt:lpstr>Lab exercise 9, cont.</vt:lpstr>
      <vt:lpstr>Lab exercise 9, cont..</vt:lpstr>
      <vt:lpstr>Lab exercise 9, NAT for ipv4</vt:lpstr>
      <vt:lpstr>Lab 10, DCI between sites</vt:lpstr>
      <vt:lpstr>Lab 10, DCI between sites,  connection through IP/MPLS Backbone</vt:lpstr>
      <vt:lpstr>Lab 10, DCI between sites, Remote EVPN GW</vt:lpstr>
      <vt:lpstr>Lab 10, DCI between sites, L3</vt:lpstr>
      <vt:lpstr>Lab 10, DCI between sites, L3</vt:lpstr>
      <vt:lpstr>Lab 10, DCI between sites, L2</vt:lpstr>
      <vt:lpstr>Lab 11, Apstra Flow</vt:lpstr>
      <vt:lpstr>Lab 12, Juniper Apstra Cloud service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Juniper Apstra Tutorial</dc:title>
  <dc:creator>Mochammad Irzan</dc:creator>
  <cp:lastModifiedBy>Mochammad Irzan</cp:lastModifiedBy>
  <cp:revision>4</cp:revision>
  <dcterms:created xsi:type="dcterms:W3CDTF">2024-03-12T22:01:13Z</dcterms:created>
  <dcterms:modified xsi:type="dcterms:W3CDTF">2024-06-25T03:36:41Z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0486b0-0544-4abc-a4fb-19a8bf24ca51_Enabled">
    <vt:lpwstr>true</vt:lpwstr>
  </property>
  <property fmtid="{D5CDD505-2E9C-101B-9397-08002B2CF9AE}" pid="3" name="MSIP_Label_f20486b0-0544-4abc-a4fb-19a8bf24ca51_SetDate">
    <vt:lpwstr>2023-01-14T00:22:48Z</vt:lpwstr>
  </property>
  <property fmtid="{D5CDD505-2E9C-101B-9397-08002B2CF9AE}" pid="4" name="MSIP_Label_f20486b0-0544-4abc-a4fb-19a8bf24ca51_Method">
    <vt:lpwstr>Privileged</vt:lpwstr>
  </property>
  <property fmtid="{D5CDD505-2E9C-101B-9397-08002B2CF9AE}" pid="5" name="MSIP_Label_f20486b0-0544-4abc-a4fb-19a8bf24ca51_Name">
    <vt:lpwstr>f20486b0-0544-4abc-a4fb-19a8bf24ca51</vt:lpwstr>
  </property>
  <property fmtid="{D5CDD505-2E9C-101B-9397-08002B2CF9AE}" pid="6" name="MSIP_Label_f20486b0-0544-4abc-a4fb-19a8bf24ca51_SiteId">
    <vt:lpwstr>bea78b3c-4cdb-4130-854a-1d193232e5f4</vt:lpwstr>
  </property>
  <property fmtid="{D5CDD505-2E9C-101B-9397-08002B2CF9AE}" pid="7" name="MSIP_Label_f20486b0-0544-4abc-a4fb-19a8bf24ca51_ActionId">
    <vt:lpwstr>cd4f69c4-caa7-47b2-b447-66a4226180d4</vt:lpwstr>
  </property>
  <property fmtid="{D5CDD505-2E9C-101B-9397-08002B2CF9AE}" pid="8" name="MSIP_Label_f20486b0-0544-4abc-a4fb-19a8bf24ca51_ContentBits">
    <vt:lpwstr>2</vt:lpwstr>
  </property>
</Properties>
</file>